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82" r:id="rId2"/>
  </p:sldMasterIdLst>
  <p:notesMasterIdLst>
    <p:notesMasterId r:id="rId36"/>
  </p:notesMasterIdLst>
  <p:handoutMasterIdLst>
    <p:handoutMasterId r:id="rId37"/>
  </p:handoutMasterIdLst>
  <p:sldIdLst>
    <p:sldId id="257" r:id="rId3"/>
    <p:sldId id="276" r:id="rId4"/>
    <p:sldId id="277" r:id="rId5"/>
    <p:sldId id="279" r:id="rId6"/>
    <p:sldId id="278" r:id="rId7"/>
    <p:sldId id="258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93" r:id="rId23"/>
    <p:sldId id="281" r:id="rId24"/>
    <p:sldId id="285" r:id="rId25"/>
    <p:sldId id="286" r:id="rId26"/>
    <p:sldId id="287" r:id="rId27"/>
    <p:sldId id="283" r:id="rId28"/>
    <p:sldId id="282" r:id="rId29"/>
    <p:sldId id="284" r:id="rId30"/>
    <p:sldId id="288" r:id="rId31"/>
    <p:sldId id="289" r:id="rId32"/>
    <p:sldId id="290" r:id="rId33"/>
    <p:sldId id="292" r:id="rId34"/>
    <p:sldId id="291" r:id="rId3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5E0233A-6ADF-6645-8CD4-1D73210B5065}" v="208" dt="2022-10-19T19:19:41.41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9884"/>
    <p:restoredTop sz="94666"/>
  </p:normalViewPr>
  <p:slideViewPr>
    <p:cSldViewPr snapToGrid="0" snapToObjects="1">
      <p:cViewPr varScale="1">
        <p:scale>
          <a:sx n="95" d="100"/>
          <a:sy n="95" d="100"/>
        </p:scale>
        <p:origin x="184" y="7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viewProps" Target="viewProp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microsoft.com/office/2015/10/relationships/revisionInfo" Target="revisionInfo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79DF70-07E6-9644-9665-3EDADF020EB5}" type="datetimeFigureOut">
              <a:rPr lang="en-US" smtClean="0"/>
              <a:t>10/19/22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31ECA6-566E-7D4D-AB54-2843DDC0DB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9656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10-18T22:36:07.439"/>
    </inkml:context>
    <inkml:brush xml:id="br0">
      <inkml:brushProperty name="width" value="0.06048" units="cm"/>
      <inkml:brushProperty name="height" value="0.06048" units="cm"/>
      <inkml:brushProperty name="color" value="#FF0000"/>
    </inkml:brush>
  </inkml:definitions>
  <inkml:trace contextRef="#ctx0" brushRef="#br0">9661 13866 8355,'-6'-13'177,"-5"1"0,5 0 1,-4 1-1,3 1 268,2 2 0,-1 5 3285,2-1-3493,3 2 1,1 4 0,10 1 0,5 2 18,5 2 0,9-3 0,4 3 0,2-2-219,-2-2 0,6-1 1,-6-2-1,-3 0-164,-3 0 0,-3 0 0,-3 0 0,-5 0-3163,-2 0-325,-7 5 2949,-2-3 1,-5 3 0,0-5 0</inkml:trace>
  <inkml:trace contextRef="#ctx0" brushRef="#br0" timeOffset="20879">15751 13829 9913,'-12'0'1189,"5"1"0,4 3-864,6 4 1,4-1 0,6 2 0,4-1 0,4 0 0,2-1 0,3 0 0,2-2-183,1 1 0,4-2 0,-4-4 0,-2 0 0,1 0 0,-2 0 0,0 0 0,-4 0-453,-2 0 0,-4 0-536,-4 0 0,-6 1-1153,-6 4 0,-11-4 0,-8 4 0</inkml:trace>
  <inkml:trace contextRef="#ctx0" brushRef="#br0" timeOffset="25837">15751 13866 13720,'1'-11'0,"2"1"0,3 3 0,1 2 0,2 2 0,2 2 0,3 1 0,1 1 0,3 2 0,1 1 0,3-1 0,2-2 0,1 0 0,-1 2 0,0 1 0,-2-1 0,-1-2 0,-1-1 0,0 0 0,-4 0 0,-2 0 0,-2 0 746,1 0 1,-5 0-2100,0 0-1071,-5 0 0,1-4 1604,-8 0 1,-8-5-1,-8 2 1</inkml:trace>
  <inkml:trace contextRef="#ctx0" brushRef="#br0" timeOffset="26182">15801 13605 8355,'-7'-5'1165,"-4"3"0,11-3-712,0 5 0,5 0 1,8 0-1,0 1 1,4 2-1,2 1 1,3 0-1,2 1 80,2-1 0,1 0 0,-2-4 0,0 0-415,0 0 1,-2 1 0,-1 2 0,-2 1-391,-2-1 1,-6-2 0,-4-1-3784,2 0 2476,-5 6 0,1-5 0,-6 5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10-18T23:20:30.412"/>
    </inkml:context>
    <inkml:brush xml:id="br0">
      <inkml:brushProperty name="width" value="0.06048" units="cm"/>
      <inkml:brushProperty name="height" value="0.06048" units="cm"/>
      <inkml:brushProperty name="color" value="#FF0000"/>
    </inkml:brush>
    <inkml:brush xml:id="br1">
      <inkml:brushProperty name="width" value="0.06048" units="cm"/>
      <inkml:brushProperty name="height" value="0.06048" units="cm"/>
      <inkml:brushProperty name="color" value="#3165BB"/>
    </inkml:brush>
  </inkml:definitions>
  <inkml:trace contextRef="#ctx0" brushRef="#br0">3100 13895 8355,'0'-27'171,"0"-2"0,0-2 0,0 2 0,0 2 0,0 4 0,0 3 0,0 1 0,0 0 0,0 1 3660,0-1-2939,0 8-206,0 3-271,0 8 0,2 0-23,5 0 0,-5 2 0,4 4-132,-4 7 1,-2-3-1,0 3 1,0 1-46,0 3 1,0 2-1,0 1 1,0 3-29,0 2 0,-6 14 0,0 1 0,-1 6-62,-1 5 0,4 3 0,-7 4 1,1 1 18,0-3 0,3 8 0,-3-12 0,2 0-251,4 2 1,0-9-1,-1-1 1,-1-7 25,2-6 0,2 3 0,2-10 99,0-1 1,0 4 0,2-4 0,2-4 30,2-5 1,9-1 0,-3 3-59,5-3 1,2-5 0,-1-8 0,1 0-38,0 0 1,-1 0 0,3-2 0,2-2-259,2-2 1,0-9 0,-7 5 0,1-3 52,0 1 1,-1-1-1,1-3 1,-2 1-801,-5 3 0,3-1 0,-9-5-1167,-2-1 0,-2 0 1007,-2 1 1,0-9 0,0-2 0</inkml:trace>
  <inkml:trace contextRef="#ctx0" brushRef="#br0" timeOffset="257">2895 14138 8355,'-19'0'2134,"1"0"-1421,-1 0 1,11 0 0,8 0 0,10 0-1,9 0 1,5 0 0,8 0-173,3 0 1,2-2 0,1-2-1,-1-4-519,0-3 1,7 5 0,-3-6 0,-3-1-315,-5 3 0,-4-5 1,4 7-1,-4 0-791,-2-1 0,4 3 0,-6 6-815,-2 0 0,6 8 0,0 3 0</inkml:trace>
  <inkml:trace contextRef="#ctx0" brushRef="#br0" timeOffset="536">3885 14605 8355,'-13'10'1745,"1"-3"-775,-1-14 1,1 5 0,2-6-389,1 0 1,5 6 0,10-5 0,7 3-317,3-2 1,5 4-1,2-4 1,2 2-74,-2-3 0,6 5 0,0-4-234,0 4 0,4 0 0,-8-2 0,-2-2 1,-2 1-24,-3 3 1,-5 2 0,-3-2-3876,-2-4 2093,7 4 0,-15-13 1038,0 9 1,-8-8 0,-11 3 0</inkml:trace>
  <inkml:trace contextRef="#ctx0" brushRef="#br0" timeOffset="859">3829 14362 8845,'-13'-2'1060,"1"-4"397,8 4 0,4-6 1,14 8-914,9 0 0,-2-3 0,4-1 0,-3-2-280,3 2 1,2-4 0,4 1 0,-4 1-371,0-2 1,-6 6 0,4-6 0,-4 1-517,-2 1 0,-1-2 0,1 4 1,0-3-1735,-1 3 0,1 0 1316,0-2 1,8 4-1,2-7 1</inkml:trace>
  <inkml:trace contextRef="#ctx0" brushRef="#br0" timeOffset="1425">4800 13821 8355,'-11'0'1303,"3"0"1,8 10-1,0 7 1,2 7-1,2 3-974,3 0 1,-1 7 0,-4-3 0,2 4 169,2 2 0,1 7 1,-7 0-1,0-3-283,0-2 0,0-1 1,0-1-1,0 1-156,0-1 1,0-6-1,0-2 1,0-2-585,0-4 0,-7-2 0,1-3-1419,2 1 1,4-2-84,6-5 0,13-4 0,10-8 0</inkml:trace>
  <inkml:trace contextRef="#ctx0" brushRef="#br0" timeOffset="1426">5341 14437 8355,'-18'0'1338,"5"0"1,3-2-426,2-4 0,-1 4 0,5-7-118,-2 1 0,0 4-434,6-9 1,2 3-1,4-2-158,7 5 0,3 5 0,3 2-72,-1 0 1,-5 0 0,-1 2 0,1 5 0,-1 5 95,1 5 0,-9 1 1,2 1-152,-4 0 0,-2 1 1,-2 3-1,-4 4 0,-7 0-286,-3 0 1,-3 4-1,0-6 1,1-2-759,-1-2 0,0-3 1,3 1-1,1 0-2264,3-1 1956,8-7 1,-13-3 0,7-8 0</inkml:trace>
  <inkml:trace contextRef="#ctx0" brushRef="#br0" timeOffset="2425">5696 14026 9399,'0'-19'687,"0"1"0,0-1 1,0 0-1,2 1 1,3-1-1,3 0-196,2 1 1,3 5 0,5 3-1,1 1-336,0 5 0,-1 2 0,3 2-67,4 0 1,-4 0 0,4 0-1,-5 0 1,-1 2 95,0 5 1,-1-3 0,-1 8-1,-2 3-163,-3 1 0,-8 3 0,2 0 0,-3-1-66,-3 1 1,0 6 0,-3 2 0,-1 2 108,-2 4 1,-15-4-1,3 2 1,-3 3 61,0 1 1,-4 0-1,0-2 1,2-2 59,3 3 1,1-7-1,2-3 1,5-3 161,6-2 1,4 0-253,2-1 1,2-7-1,4-5-42,6-4 1,13-2 0,6 0 0,5-2 0,1-4-39,0-7 0,1 3 1,-1-3-1,1-1-596,-1-3 0,-6 1 1,-2 1-1,0 5 230,0 1 1,-4 1-2109,6 2 0,-8-4 1,4-9-1</inkml:trace>
  <inkml:trace contextRef="#ctx0" brushRef="#br0" timeOffset="2426">6593 14381 8355,'-11'0'7029,"-5"0"-6769,14 0 1,-4 6 0,10 2 0,2 3 0,-2 3 0,-2 3 0,-2 2 0,0-1-98,0 1 1,0 0 0,-2 1 0,-4 3-168,-7 2 0,3 0 0,-2-6-1422,-3-1 1,0 1-2936,3 0 3069,4-9 0,8-2 0,0-8 0</inkml:trace>
  <inkml:trace contextRef="#ctx0" brushRef="#br0" timeOffset="2427">7078 14474 8355,'-18'-2'6797,"-1"-4"-6489,9 4 0,1-8 0,11 3 0,5-3-2766,5 0 0,13-7 1,4 7-1</inkml:trace>
  <inkml:trace contextRef="#ctx0" brushRef="#br0" timeOffset="2428">7639 14512 14461,'12'-17'179,"1"2"1,1 5 0,3 0-2497,1-1 1,1-1-1,0-7 1</inkml:trace>
  <inkml:trace contextRef="#ctx0" brushRef="#br0" timeOffset="2731">8143 14456 11943,'0'-19'1413,"2"9"-785,4 3 1,-2 5-243,9 2 0,-3 2 0,5 5 0,-5 5-205,-2 5 1,-1 1-1,-7 1 1,0 2-224,0 4 1,-2-5 0,-5 7 0,-5-2-735,-5 0 1,-1 0 0,-1-6-2921,0-1 2455,9 1 1,-7-9-1,7-1 1</inkml:trace>
  <inkml:trace contextRef="#ctx0" brushRef="#br0" timeOffset="3023">8815 13839 8355,'-35'-12'6976,"4"-3"-6614,6 1 0,13 5 1,7-1-1,10 2-167,7 4 0,19-1 0,9 1 0,5-2-350,7 2 1,2 2 0,4 2 0,0 0 89,-2 0 0,9 0 0,-14 0 0,-1 0-232,-2 0 0,-6 0 1,-11 0-1,-6 0-3291,-5 0 2540,-9 0 1,-5-6-1,-12-1 290,-7 3 0,-12-6 0,-4 0 1</inkml:trace>
  <inkml:trace contextRef="#ctx0" brushRef="#br0" timeOffset="3345">9151 13746 8355,'-18'8'678,"-1"5"1,3 3 0,1 3 171,3 0 0,5-3 1,-3-1-1,2-1-306,3 7 0,3 0 0,2 10 0,0 2-97,0 2 1,0 5 0,0 3 0,0 5-157,0 0 0,0 4 0,0-9-143,0-1 0,0-3 0,0-1 0,0-1 0,2-2-80,5-4 0,-5 3 0,4-10 0,-4-1-1680,-2-2 0,0-9-1618,0 1 1366,0-9 0,0-21 0,0-14 0</inkml:trace>
  <inkml:trace contextRef="#ctx0" brushRef="#br0" timeOffset="45791">10029 14344 8968,'-18'0'570,"7"-9"1,5 5-1,10-8 1,4-3-1,3-1 1,1-3-1,1 0 1,-3-2-285,-2-4 0,7-4 0,-5-8 0,3 0 0,-1-3-190,3-3 0,-5-3 0,3-6 0,-1 2 1,0-1-107,1-3 0,-9 2 0,4-2-183,1-4 1,-7-3 0,6 3 4,0-4 1,-6 4-1,5-4 1,-3 6-1,0 6 24,2 6 1,0 5 0,-6 4 0,0 1 18,0 3 0,0 8 1,0-1-1,0 3 164,0 2 1,0 7 0,0-1 113,0-1 1,0 3 0,2 1-61,5 2 1,-3-7-41,8 3 1,-8 1 482,3-1-257,3-1 0,-6-3-174,9 3 0,-7 5 0,6 8 0,3 0 9,1 0 0,-1 0 0,2 0 0,3 0 1,3 0 34,4 0 0,2 0 0,9 0 1,1 0-29,5 0 1,3 0-1,9 0 1,2 0 21,5 0 0,-3 0 1,8 0-1,3 0-60,2 0 1,-1-2 0,-1-2 0,-3-4-73,3-3 1,-9 7-1,-4-4 1,-8 1 13,-4 1 1,-5 0 0,-10 4-307,-6-4 0,-4 4 0,-5-7-93,-3 1 0,-5 4 0,-8-9-256,0-1 1,-8-1-1,-5 1 1,-1 1 0,-1-1-415,3-3 0,-1 5 0,-5 1 1,-1 1 304,0 0 0,1 3 759,-1-5 0,0 8 0,1-4 0</inkml:trace>
  <inkml:trace contextRef="#ctx0" brushRef="#br0" timeOffset="46078">11523 12457 8540,'19'0'582,"-6"0"0,-1 0 0,2 0 30,3 0 0,2 6 0,-1 3-222,1 1 1,6 3 0,0 3-1,-2-1-121,-2-3 1,-3 1 0,1 5 0,-3 3 0,-1 2-2,-3 2 0,-7 2 0,1-4 0,-6 4-205,-6 2 0,-7-7 1,-10 5-1,-4-2-96,-2 0 0,4 0 0,-4-6 1,2-1 423,5 1-2849,1 0 0,2-9 1,0-2-1</inkml:trace>
  <inkml:trace contextRef="#ctx0" brushRef="#br0" timeOffset="48429">13951 12233 8355,'-18'10'362,"-1"-1"0,0-9 1,1 0 2401,-1 0-1675,9 0-898,1 0 0,11 0 1,7 0-1,9 0 0,13 0 1,11-2 115,8-5 1,4 5 0,4-6 0,2 2 0,4 0-134,3 1 0,-7 1 0,0 0 0,-6-2 0,-8 2-186,-7 2 1,1 2 0,-16-2-495,-1-5 1,-8 5-724,-3-4-353,-8 4 0,-4 2 0,-12 0 557,-5 0 1,-10-8-1,-2-3 1</inkml:trace>
  <inkml:trace contextRef="#ctx0" brushRef="#br0" timeOffset="48767">14344 12214 8355,'0'19'857,"0"0"0,0-1-111,0 1 0,0 2 1,0 4-1,0 6-96,0 4 1,0 11-1,0 4 1,0 4-349,0 2 0,0-7 1,0 1 116,0 2 0,0-6 1,0-3-1,0-3 0,0-5-104,0-4 0,-3 2 1,-1-8-1,-2-2-113,2-2 1,2-2-2065,2-1 102,0-7 0,2-3-543,4-8 1,5-8 0,7-3 0</inkml:trace>
  <inkml:trace contextRef="#ctx0" brushRef="#br0" timeOffset="49884">15875 12737 8355,'0'-18'797,"2"-1"-541,4 0 0,-4 1 0,7-3 0,-3-2 0,0-4 0,-2 0 0,-2 0 1,-2 4-82,0 3 1,-8 1-1,-4 2 1,-5 5-1,-2 6 1,-1 4-1,-3 4-183,-2 4 0,-6 4 1,4 11-1,0 4 1,0 6 60,4 4 1,2 1 0,5-3-108,3-2 0,-1 0 0,7 4 0,5-4 0,6-6-134,9-4 1,6-4 0,3-5 0,5-6 56,2-4 1,-6-4-1,4-4 1,-2-8-6,0-9 0,-6 2 0,-9-6 1,0 2 1,1 0 0,-7 0 1,2 7-30,-4-1 1,-2 7 665,0-1 0,0 11-196,0 2 0,0 8 0,0 11 0,0 0 0,0-1-53,0 1 1,0 0-1,0-1-22,0 1 0,2-2 0,5-3 0,5-3-127,5-3 0,10-2 1,4-8-1,4-6 1,2-9-233,1-6 1,-3-10-51,-4 2 1,2-11 0,-8-3-1,-2-1 1,-4-2 0,-5 1-213,-1-5 0,-9-2 0,2-2 0,-4 0 58,-2 0 1,-6 8 0,0 4 0,2 7 500,2 6 0,-5 4 327,1 8 0,-2 11 1,2 8-299,-7 10 1,3 15 0,-3 8 0,-1 9 236,-3 8 1,-2 12-1,3 7 1,1 7-306,3 11 1,2 1-1,3-38 1,1 1-1,0 49 1,4-49-1,2 0-178,0 0 0,0 1 0,1 0 1,0 0-1,1 0 0,0 0-45,4 41 1,15-4 0,0-16 0,6-11-13,6-8 1,-4-20-1,2-3 1,0-11 12,-2-7 0,-2-5 0,-8-12 1,0-8 126,-1-13 0,-7-17 0,-5-10-98,-4-8 1,-4 0-1,-4-7 1,-9 1-1,-8 2 36,-8-1 1,-4 5 0,-2 10 0,-1 9-29,1 8 1,2 6-1,1 10 1,5 3-63,2 1 1,2 9 0,7-2-282,-1 4 0,9 4-588,3 4 1,14 4 0,5 7 22,5-5 1,10-3 0,2-9 0</inkml:trace>
  <inkml:trace contextRef="#ctx0" brushRef="#br0" timeOffset="50126">17425 11916 8355,'-19'0'2651,"1"0"-2365,-1 0 0,0 10 0,1 9 1,-1 10-1,0 6 0,1 4 0,1 5 1,3 8-1,3 6 0,1 6 0,2 3 1,-1 3-1,5 1 0,2-3-511,2-5 0,0-14 1,0-7-1,0-9 1,0-8-823,0-4 1,-2-15-1,-4-10 1,-9-17-2417,-8-12 3336,3 0 0,-16-21 0,7 6 1</inkml:trace>
  <inkml:trace contextRef="#ctx0" brushRef="#br0" timeOffset="50834">16940 12420 8355,'-19'-19'551,"9"1"1,-5 9 69,9 9 1,10 9 0,13 9-205,5 1 0,12 0 0,-1-3 1,6-1-294,5-3 1,10-8 0,0 0-389,6-8 0,2-12 0,-4-11 0,0-2 0,0-5 209,-4-1 0,-10-4 0,-3-3-1157,-7-1 0,-9-1 0,-11 7 0,-4 1 952,-1 5 0,-5-2 0,-8 8 0,-2 2 1,-1 5 856,-1 5-175,-2 5 1,-9 8 0,0 2 0,1 4 0,1 9 0,2 8 435,3 8 1,0 4 0,-5 7 0,2 3-310,3 5 0,6 14 1,-5-6-1,3 3-269,4-3 1,2 6-1,2-14 1,0-5-151,0-3 0,0-13 0,2-6 167,4-9 1,-2-5-689,9-9 0,-1-11 0,7-7 1,-3-11-1,1-9-259,2-5 1,-11 3 0,11-1 141,-3 8 1,1-1-1,2 9 1,-1 5 0,-1 3 360,-5 5 0,5 7 1,-7 1-1,3 8 545,-1 9 1,-8 6 0,5 3 93,-1 3 1,-4 6 0,9-6-1,-1 0-200,-2 2 1,7-8-1,-5 2 1,5-9-212,2-4 1,1-1 0,3-7 0,2 0 0,0-2 0,0-7 0,0-7 0,-2-9 0,-2-2-641,-3 0 0,-1-4 1,-3 4 184,-1-2 0,-9 4 0,2-4 0,-4 2 3,-2 4 0,0 2 0,-2 2 286,-4 1 0,-4 1 0,-9 5 0,0 5 0,1 5 495,-1 2 0,0 9 1,0 3-1,1 7 1,-1 4 398,0 2 0,1 8 1,-1-2-444,0 4 1,9 3 0,4-1 0,4-2-156,2-4 0,2 2 1,4-8-1,6-2-42,5-2 1,10-4 0,4-3-893,4-1 0,3-9 0,-1 2-1613,1-4 1,7-10-1,3-3 1</inkml:trace>
  <inkml:trace contextRef="#ctx0" brushRef="#br0" timeOffset="55420">13130 14493 8355,'-19'0'1050,"9"8"1,3 5-615,5 3 1,2 5 0,4 2 0,7 2 0,9-2 0,7-3 0,7-1 0,1 0-266,2-1 1,1-7-1,-1-5-213,0-4 0,-6-4 1,1-4-1,-1-7 1,-2-3-209,-4-3 1,-7-6 0,-3-2-17,-3-2 1,-8-2 0,3-6 0,-5 1 0,-2 3 20,0 2 1,-2 2-1,-2-2 291,-3 6 1,-7 12 144,1 7 1,3 12 0,0 9 0,1 6 232,5 4 0,2 6 0,2-4-285,0 2 0,0-4 0,0 4 0,2-2-94,4-4 1,5-11 0,10-6 0,1-4 4,3-2 1,0-4-1,-4-6 1,0-9-1,1-4-239,1-4 1,-6 4 0,8-6 104,-4 2 1,-3-4-1,1 6 1,0 3-1,-1 1 75,1 2 1,2 9-1,-1 2 156,-1-1 1,4 7 0,-11-2 0,5 8 0,0 9 161,-5 3 0,3 11-89,-9 4 0,6 5 1,-6 1-1,-1 0 1,-3 1 142,-2-1 1,0 0 0,-2-1-431,-5-5 0,3-4 0,-8-9-238,-3 1 0,-1-2 0,-3-5 0,0-8 0,1-8 74,-1-8-2125,0-5 1,-8-18-1,-2-5 1</inkml:trace>
  <inkml:trace contextRef="#ctx0" brushRef="#br0" timeOffset="56297">15782 14362 8355,'8'-18'170,"-6"-1"0,8 0 1,-5-2-1,1-1 308,-2-3 0,4-6 0,-2 4 0,-1 0-103,-3 0 1,-2-4-1,0 4-50,0-3 0,-9 8 0,-3-3 1,-7 4-1,-6 4-90,-6 5 1,-4 4 0,-5 8 0,-3 0-36,-7 0 0,2 2 0,-1 4 0,-1 6-56,2 5 0,2 2 0,9 1 0,0 3-88,-1 2 1,3 2-1,6-4 1,8 4 104,7 2 0,3 2 0,-1 4-289,6-3 0,6 3 1,8-4-1,11 4 4,10 3 0,8-7 0,7-2 0,8-2 1,8-4 86,8-3 1,5-1 0,2 0-1,-1-1 118,1 1 1,-9 0-1,-3 1 1,-5 3 13,-2 2 1,-11 6 0,-5-4 0,-11 2 37,-8 5 1,-7 1 0,-14 2 0,-2-2 159,-4-3 0,-7 1 0,-14-6 0,-8 0 59,-6 0 0,-15-4 0,4-9 0,-2-4-79,-6-1 0,4-3 0,-7-6-229,5 0 1,10-8 0,5-5 0,6-3 0,5-3 100,7 0 0,5 1 1,3-1-916,5 0 0,3 1 0,11-1 0,5 0 0,5 3-874,5 3 0,3-3 1,5 5 83,7 1 0,11-7 0,5 7 0</inkml:trace>
  <inkml:trace contextRef="#ctx0" brushRef="#br0" timeOffset="56964">16547 13970 8355,'0'-19'-155,"0"1"1,0-1-1,0 0 2292,0 1 0,0 5 615,0 1-2353,0 8 0,0-3 0,0 14 1,0 5-143,0 5 1,0 1-1,0 3 1,0 2 0,0 4-17,0 2 1,0 2-1,0 6 1,0 1-122,0-1 0,0 7 0,0-1 0,2-3-284,5-7 0,-5 0 1,4-8-1,-4-2-675,-2-2 0,0-3-1786,0 1 1156,0-9 0,2-24 0,4-17 663,7-7 0,3-3 1,3-3 477,0-6 1,1-4-1,3 0 1,2 3-1,-2 3 296,-2 2 1,4 5 0,0 8 335,-3 1 1,-3 10-1,-4-3 1,-3 6 2409,3 7-1576,-7 3 0,-2 11 0,-12 5-472,-7 5 0,-3 5 1,-5 3-482,-4 5 0,2-4 0,-8 6 0,-2-2 0,0 0-49,2-2 0,-2-3 0,8-1 0,2 0 59,2-1 0,2-1 0,3-2-252,3-3 1,3-6 0,6 7-25,-2 1 0,6-3 1,8 1-1,4 0 1,7 1 50,4-1 1,4 1-1,-2 5 1,4-1 176,0-4 0,4 3 0,-6-3 0,0 3 26,0 3 1,-4 0 0,-9-3-1,-1-1-251,1-3 1,-5-6-1461,-3 7 872,-4-9-1742,-2 4 0,0-8 0,0 0 0</inkml:trace>
  <inkml:trace contextRef="#ctx0" brushRef="#br0" timeOffset="67785">11785 13447 7866,'-17'-12'0,"3"-1"0,3-1 0,3-3 622,4-2 0,0 1 1,0-3-1,-3-2 1,3-4 363,2-2 1,10 4-757,5-6 1,1 6-162,-1-6 0,8 8 0,-5-2 0,3 5 0,4 1 58,-3 0 0,1 3 0,-2 1-47,0 3 1,-1 7 0,1-1 0,0 6-77,-1 6 0,1-1 1,0 7-1,-1 3 102,1 1 0,0 1 0,-1-3-1,1-1 0,0-1 0,-1 5 1,1-5 103,0-6 1,-1 3-71,1-3 1,-2-2 0,-3-8 0,-3-4 0,-1-3-42,0-3 1,-6-9 0,5-2 0,-3 2-111,0 3 0,0-5 0,-6 0 0,0 2-58,0 2 0,3-4 1,1 0-1,2 2-104,-2 3 1,4-5-1,1 2 1,-1 4-484,0 5-580,-1 1 367,-7-5 0,0 9 0,0 9-498,0 11 0,-9 5 0,-1 3 1</inkml:trace>
  <inkml:trace contextRef="#ctx0" brushRef="#br0" timeOffset="69111">11822 13447 8355,'-18'-8'-591,"5"4"786,1-9 1,7 7-1,-1-7 1,4-1 112,2-3 0,0-1 1,0-3-1,0-2-39,0-2 1,6 0-1,3 7 1,-1-3-19,0-4 0,7 4 1,-5-4-136,1 5 0,3 1 0,-6 0 0,3 1 0,1-1 67,-1 0 1,5 7 0,-5-1 0,1 1-269,0 1 1,-5-3-1,5 8 157,3 2 0,1 1 0,3 3 65,0 0 0,-1 7 1,1 1-1,0 0-46,-1 1 1,-5 3-1,-1-4 1,3 1 122,1-1 0,-3 4 0,-1-5-104,3-3 1,1-2-1,3-2-57,0 0 1,-1 0-1,1 0-62,0 0 1,-7 6 0,1 0 0,1-2 39,3-1 0,-1-1-130,-3 4 180,3-4 1,-13-2 0,3-15-1,-4-5-161,-2-5 1,0-6 0,2 4 0,2 0-66,2 0 0,1-7 0,-7 3 0,0-2 6,0 2 0,0-2 1,0 6-298,0-2 0,0 6 260,0-2 249,-9 4 0,5 11 1,-6 6-1,1 8-81,5 8 0,0 7 109,-2 6 1,4-8-1,-4 5 1,4 1-1,2-2-8,0 0 1,-3 4 0,-1 2 0,-2 0 74,2 0 1,2 4 0,0-4-1,-4 0-54,-7 0 1,3 6 0,-3-2 0,1 2-85,1-2 1,-5 2 0,3-8 0,-3-2 29,-3-2 1,0-4-1,1-3 1,-1-4 27,0-1 0,1-3 0,-1-6-73,0 0 1,1-2-1,-1-2 1,2-5 0,3-1-14,1-4 1,3-3 0,-4-2-358,1 1 1,7-1 245,-7 0 0,7 1 0,-4-1 1,-1 2-1,3 3-216,0 1 343,-7 1 0,5 1 13,-9 5 1,3 6 0,1 4 0,5 5 13,1 1 1,-3 3-1,4 5 1,-1 1 51,1 0 1,-4 1 0,5 3 0,1 2-21,-2-2 1,6 0 0,-4 0 0,4 1-7,2-1 0,-7 4 0,1-2 0,2-2 7,2-2 1,2-3-1,0 1-41,0 0 1,0-1 1,0 1 1,0-6 19,0-1-41,0-8 1,0-4 0,2-12 0,2-5-127,2-2 1,3-8-1,-5-4 1,4-4 0,2-2-139,5-1 0,-5 3 0,3 2 160,1 2 0,1 6 1,-1-4-32,-1 2 1,-1 2-1,7 6 1,-2 1 121,-5-1 0,5 2 0,-7 3 0,2 3 66,1 3 1,-1 2 0,7 6 33,0 0 1,-1 2 0,1 4-64,0 7 0,-1 3 1,-1 3-1,-3-3 108,-1-3 1,-3 4 0,5-7-1,-5 2 41,-1 1 0,3-7 0,-4 4-21,3-1 1,1-3-88,7-6 0,-7-2 1,1-4-1,1-7-22,3-3 0,-5-1 0,1 2 0,-1 3-112,-1-3 0,3-1 0,-6-3 1,1 1 52,-1-1 0,0 0 0,-4 0 0,3 1 43,-3-1 0,-2-2 1,-2-1-1,0-5-48,0-2 1,0 4-1,0-4 1,0 2 0,0 4-172,0 2 1,0 2 0,-2 3-601,-4 3-363,3 5 1,-11 10-765,8 4 0,-9 21 0,5 13 1</inkml:trace>
  <inkml:trace contextRef="#ctx0" brushRef="#br0" timeOffset="76157">19424 12457 7771,'0'-18'-730,"2"-1"1,2 0 583,2 1 0,6-1 146,-5 0 245,7 0 0,-10-1 0,7-3 0,-1-2 0,-2 2 0,3 2 1,-1 1-1,3-3 513,-3-2 0,4 0 0,-7 6 0,-3 1-189,-2-1 1,-2 7 0,-2 1 0,-4 3-230,-7 4 0,-5 4-223,-7 6 1,-7 4-1,-9 9 1,-5 2-1,1 2-20,-1 1 0,2 10 0,7-5 0,2 2-85,4 0 0,4-2 0,10 2-131,5-6 0,3-4 0,9-2 0,5-1 0,7-1 113,13-5 1,14 3 0,7-9-80,2-2 1,-1-2-1,5 0 1,-4 2-1,-2 5 111,-5 1 1,-3-4 0,-9 7 0,-11 1 119,-9 3 1,-7 8 0,-7 2 0,-5 2-43,-9 4 1,-12-4 0,0 2 0,-4 0-58,-2-2 1,-1-4-1,1-10 1,2-5-190,3-1 0,-1 3 1,8-6-1,2-2-632,3-2 1,9-10 0,5-4-1277,4-5 0,4-2 1417,4 1 0,13-9 0,10-2 1</inkml:trace>
  <inkml:trace contextRef="#ctx0" brushRef="#br0" timeOffset="77680">19853 12326 8355,'0'-18'1209,"0"5"-357,0 1 0,0-1 0,0-5 0,0-1 1,-2 0-354,-4 1 1,-5 7-1,-7 7-369,-1 8 1,0 7-1,1 9 1,1 5-115,5 7 0,-5 3 1,7 4-1,-1 3-64,5 1 0,4 1 1,2-7-1,0 1-109,0-1 1,8-8-1,5-4 1,3-4-126,3-3 1,6-7-1,0-5 1,0-4-48,2-2 1,-4-8 0,6-7 0,0-8-95,0-8 1,-6-10-1,1-5-236,-3-2 0,-2-1 0,-3-5 1,-3 2-1,-7 2 420,-4-2 0,-2 0 0,0 2 1,0 5 320,0-1 1,0 7 0,0-3 0,0 9 1760,0 8-415,0 4 0,0 13-886,0 8 1,6 14 0,1 13 0,-3 2 0,-2 7-121,-2 5 1,0 1 0,0 8-204,0 1 1,-2 5-1,-2 5 1,-3-1-9,3-6 1,-4 0-1,2-11-273,2-1 0,-1-11 0,1-6-607,-2-4 0,2-13 196,10-8 0,2-17 0,7-14 0,-3-4-8,3-2 1,2 5 0,1 3 0,1 2 245,0 5 0,-1 3 1,-1 4-1,-3 5 134,-1 2 1,-3 4 0,5 10 511,-3 6 1,-8 5 0,3 2-1,-3 1-49,2 5 0,-4-4 0,6 4 0,-1-4-165,-1-3 1,2-1 0,-2-3 0,7-3-90,3-3 0,3-2 1,0-8-1,-1-4-399,1-6 1,6-11 0,0-2 0,0 0-128,2-2 1,-7 6 0,5-6 0,-4 2-63,-2 0 0,-9 0 1,-1 7 410,-1-1 1,-6 0 0,2 3 0,-6 1 143,-4 3 0,-9 8 0,3-3 1,-5 5 432,-2 2 0,1 0 1,-1 0-1,3 2-185,3 5 1,-4 3-1,7 9 1,-2 2-6,-1 3 0,9-1 0,-4 6-221,-1-2 1,7 6-1,-4-3 1,4 1-1,4-2-104,4-2 1,5 4 0,7-6 0,3-5-177,4-5 0,-4 0 0,6-9 0,-2-2-977,0-2 0,8-4 0,-4-2 0,2-5-389,0-1 1,-2-2 1122,2-7 1,5-8 0,-7-2 0</inkml:trace>
  <inkml:trace contextRef="#ctx0" brushRef="#br0" timeOffset="77681">20974 12289 8355,'-2'-16'1510,"-5"1"-864,-5 3 0,2 7 0,-3-1 0,-1 4 32,-3 2 0,-2 0 0,1 0-379,-1 0 0,0 8 0,1 5-92,-1 3 0,6 3 1,3 0-1,2-1-41,4 1 0,-5 6 0,3 0 0,2-2-127,2-2 0,2 3 0,2 1 0,2-2 92,2-2 1,9-2 0,-3-1-743,5 1 1,2-9 308,-1-3 0,1-5 0,-2-4 1,-3-3 97,-1-1 0,-9-8 1,4 3-1,0-1 72,5-1 0,-3 7 0,0-6 0,1-1-87,-1 3 1,-4-5 0,5 7 0,-1 0-178,1-1 448,-7-5 1008,4 4-901,-8-1 0,2 3-106,4 8 1,-2 0-1,9-2-158,1-4 0,-3 3 9,1-3 129,-8 4 1,7 2 417,-5 0-399,-4 0 0,6 2 142,-8 4-957,0-3-755,0 5 665,0-8-58,0 0 89,-8 0 0,6-2-173,-4-4 1,6 1 726,6-7 0,-4 0 0,6-7 0</inkml:trace>
  <inkml:trace contextRef="#ctx0" brushRef="#br0" timeOffset="79444">21291 11766 8355,'-2'-16'0,"-4"3"0,2-1 2022,-9 7 1,7 1-1509,-6 6 1,5 2-1,-3 4 1,2 9 0,4 8-261,1 8 0,-3 10 1,0 5-1,2 0-88,2-1 0,-4 11 1,-1-4-1,3 0-227,2 2 1,-4-2 0,0 0-1,-1-6-176,-1-7 1,6 2 0,-4-11-921,4-1 604,2-2 0,2-17-129,4-4 0,-2-12 0,7-7 305,-3-3 1,4-3 0,-3-2 176,1-3 0,-4 3 0,7-6 0,-1 2 87,-1 0 0,5-2 0,-3 4 1,1-2-1,1 5 256,-3 5 1,-6 1 0,7 7 250,1 3 1,-3 2 0,-1 4 49,-2 4 0,-1 5 1,-5 7-1,2 1-112,2 0 0,2 2 0,-4 1 1,3 3-1,-1 0 1,2 2 1,-4-6 0,7 4-290,-3-4 0,4-3 1,-3-1-1,-1-3-119,0-1 0,7-9 0,-3 2 1,5-4 87,2-2 0,-1 0 0,1-2-305,0-4 0,-1-4 0,1-11 1,0-4-1,-1-4-406,1 0 1,-6-4 0,-3 6 0,-2 0 288,-4 0 1,-2-4-1,-2 6 1,0 2 1336,0 2-344,0 2 1,-2 9-270,-4 4 1,4 12 0,-6 6 0,2 5 0,-1 2-1,1 1 370,-2 5 0,6 2-498,-5 4 0,5 5 0,2-7 0,0 2-45,0 0 0,2-2 0,5 2 0,3-6 56,0-4 0,7-9 1,-5-1-357,5-3 0,-2-2 1,1-8-1,5-4-284,0-6 0,-1-5 1,-1-2-1,0-2-314,0-3 1,1 1 0,3-6 0,0 2-1,-4 4 1,-7 0-252,-4-2 0,5 11 859,-7-5 0,0 4 1,-6-3-1,-2 1 95,-4 5 0,2 1 197,-9 5 1,7 4-1,-4-6 281,1-1-152,3 7 659,6-6-358,0 8 188,0 0 1,-6 2 0,0 4-224,2 7 0,2-3 0,2 3 0,0 3-377,0 7 0,2-2 0,2 6 0,2-2-2,-2 0 1,4 6 0,-1-6 0,-1-3-444,2-1 0,-4-4 0,7-3-1054,-3-1 0,7-11 0,-3 0 237,5-6 0,10-19 0,2 2 0</inkml:trace>
  <inkml:trace contextRef="#ctx0" brushRef="#br0" timeOffset="79445">22374 11579 8355,'-18'0'392,"7"9"0,-3 1 0,8 11 465,1 4 0,-3 4 0,2 8 0,0 5 1,-1 3-668,1 5 0,-2 12 1,4-10-1,-2 2 1,-1 4-1,1 2 1,0 3-1,2-3-752,2-4 0,2-4 0,0-15 0,0-2-515,0-3 0,0-12 1,2-9 44,4-3 0,4 7 0,9-5 0</inkml:trace>
  <inkml:trace contextRef="#ctx0" brushRef="#br0" timeOffset="79446">22449 12252 9637,'17'-2'578,"-5"-5"1,3-3-1,-7-9 1,2 1-143,5-1 0,2 0 0,-1 1 1,-1-1-319,-3 0 1,1-6-1,3 1 1,-1 1 25,-3 2 1,-8 2-1,2 1 1,-3-1-279,-3 0 0,-9 9 0,-3 4 0,-5 4 0,-1 2 0,-1 2 0,0 4 0,1 8 257,-1 9 1,-2 0 0,0 8-1,1 2-30,3 3 1,5 1 0,-3 2 0,5 3 0,1 2 158,5-3 1,2-2 0,4-1-348,4-1 1,-1-8-1,7-4 1,3-4-625,1-2 0,9-9 1,2-4-1,2-4-356,4-2 0,3-10 1,1-9-1,0-10 547,1-6 0,7-11 0,3-2 1</inkml:trace>
  <inkml:trace contextRef="#ctx0" brushRef="#br0" timeOffset="79447">22991 11990 8355,'-29'0'579,"2"9"1,2-5-1,0 6 1,2 0-103,2 1 0,3-1 0,1 5 0,3-5-129,1-2 0,9 7 1,0-5-1,6 3-255,4-1 0,15-1 0,0 3 0,6-1 109,6 1 1,0 5 0,0 4 0,-4 2 0,-2-3 1,4 5 0,-6-2 0,-2-2 66,-2-2 1,-11 4-1,-4 0 1,-6 0-66,-6 2 1,-6-7 0,-11 3-392,-2-8 0,-8-1 0,4-8 0,-2-1-2388,-1-3 419,1-2 0,-14-9 0,-3-1 1</inkml:trace>
  <inkml:trace contextRef="#ctx0" brushRef="#br0" timeOffset="80453">15296 15520 7393,'-19'0'0,"1"0"0,-1 2-364,0 4 0,-1-3 648,-5 3 0,4-2 0,-6 0 1,2 2-1,0-2 183,2-1 0,9 3 0,1 0 0,1 0-701,2 2 1,3-5-203,14 3 1,3-4 0,9 0 0,-1 2 80,1 2 1,6 1-1,0-7 1,0 0 435,2 0 1,-7 0-1,5 0 1,-2-3-263,2-3 1,-4 4 1172,4-4 1,-5 4 0,-1 2 270,0 0 1,-1 0 0,1 0-806,0 0 1,-1 2-1,1 2 1,2 2-168,4-2 1,4-1 0,8-3 0,1 0-114,-1 0 0,6 0 0,1 0 0,0 0-60,1 0 0,-5 0 1,3 0-1,-3 0-17,-3 0 1,7-7-1,-1 1 1,1 2-5,1 2 0,-5 2 0,3 0-120,-3 0 0,-3 2 0,-1 2 0,-5 2-5,-6-2 0,-5-1 0,-1-1 0,0 2-478,-1 2-128,-7 0 1,-1-6-1840,-4 0 1822,-4 0 1,0-8-1,-12-2 1,-4-1-640,-7 5 0,-10-4 0,2-1 1</inkml:trace>
  <inkml:trace contextRef="#ctx0" brushRef="#br0" timeOffset="80804">15240 15819 8968,'-19'0'1642,"1"0"-1283,7 0 0,3 2 0,10 4 1,6 7-1,9 1 651,6-1 1,10 1 0,0-5-725,9 1 1,1-4-1,11 5 1,6-3 0,5-4-21,5-2 1,-3-2-1,1 0 1,1 0 65,-3 0 1,5 0 0,-9 0-1,-2 0-188,-2 0 0,-2 0 0,0 0 0,-2 0-2,-4 0 1,-4 6-1,-9 0 1,-2-1-221,-4-3 1,-4-2 0,-8 0 0,-2 2-1399,-5 4 352,5-4-1560,-7 6-451,0-8 1647,-1 0 0,-9-8 0,0-2 1</inkml:trace>
  <inkml:trace contextRef="#ctx0" brushRef="#br0" timeOffset="111436">1065 15987 8355,'-19'-10'1462,"2"6"0,5 8 0,6 8-831,4 5 1,2 1-1,0 3 1,0 4-1,0 6 1,-3 7 0,-1 3-1,-4 3 1,0-1-146,-1 3 1,1-5 0,4 7 0,-4 0-285,-3 0 1,7-7 0,-2 1-270,4-9 0,-4 0 0,-1-8 0,3-2-844,2-3 0,2-7-171,0-1 1,2-10 0,2-4 428,3-14 0,5-11 0,-4-11-1336,3 1 1,-7-9 0,4-1 0</inkml:trace>
  <inkml:trace contextRef="#ctx0" brushRef="#br0" timeOffset="113980">728 16080 8355,'0'-12'1720,"0"0"0,0 5 0,2-3 1,7 0-1150,9-1 0,3 5 0,8-6 0,0-3-407,0-2 0,2 5 1,7-1-1,-1 1 1,1 0-1,-1 1 1,0 1-1,1 2-536,-1-1 0,-8 3 0,-4 6 0,-4 0-740,-3 0 0,-5 2 0,-3 4-958,-2 7 1,-1 12 0,-7 4 0</inkml:trace>
  <inkml:trace contextRef="#ctx0" brushRef="#br0" timeOffset="113981">784 16715 8355,'-16'13'2657,"3"-1"-2018,5-8 0,10 5 1,4-9-1,7 0 1,3-2-1,5-2 1,2-5-73,2-1 0,6 0 1,-4-5-1,2 3-751,4-3 1,-4 5 0,0-1 0,-2 1-95,-4 0 0,-2 3 1,-2-5-1,-1-1-2180,1 3 0,8-7 1,2 7-1</inkml:trace>
  <inkml:trace contextRef="#ctx0" brushRef="#br0" timeOffset="113982">1457 16249 8355,'0'-9'1508,"0"9"1,-6 11 0,-3 11-603,-1 3 0,4 9 0,-5-3 0,1 4-505,0 2 1,5 1-1,-3-3 1,2-2 0,0-4-227,1-2 0,-3-2 0,2-6-264,2-1 0,0-5-261,-3-1 1,5-18-1,-2-4-73,8-11 0,7-12 0,7 2 0,1-5 65,0-1 0,-1 0 1,1-1-1,0 3 253,-1 4 1,1 4 0,0 8-1,-1 3 604,1 3 0,0-1 12,0 7 0,-3 3 0,-3 11-128,-7 5 0,-4 5 0,-2 1 0,0 3-121,0 4 1,0-2 0,0 6 0,0-2-1,0-2-82,0 2 1,-6-7 0,-3 5-1,1-4-1412,0-2 1,2-1-90,6 1 0,0-6 0,2-3 0,4-4-401,6-8 0,5-6 0,2-11 1</inkml:trace>
  <inkml:trace contextRef="#ctx0" brushRef="#br0" timeOffset="113983">2092 16174 8355,'6'-13'2106,"0"1"0,-2 8-1286,-10-2 0,-4 3 0,-9 6 1,0 3-441,1 6 0,-7 5 0,-2 2 0,0-1-18,0 1 1,2 0 0,8-1 0,3 1-275,1 0 0,9-7 0,-2 0-191,4 3 0,10 0 1,5-1-1,3-4-69,3-1 1,0 5 0,-1-1 0,1 1 101,0-1 1,-1 3-1,-1-1 209,-5 8 0,-3-3 1,-9 5-1,0-2 0,0 0-15,0 2 0,-9 0 0,-3-7 0,-5 1-255,-1 0 1,-1-7 0,0-1-451,1-3 0,-1-2 1,0-6-442,1 0 1,7-2-1244,5-4 0,4-13 0,2-10 0</inkml:trace>
  <inkml:trace contextRef="#ctx0" brushRef="#br0" timeOffset="113984">2391 15819 8355,'0'-19'5925,"0"9"-4792,0 2 1,0 24 0,0 9-715,0 8 0,0 13 1,0 4-1,-2 4-48,-5 2 0,3 6 1,-6 2-1,1 1 1,5-1-259,2-4 0,-4-4 0,0-6-725,2-6 1,2-7-1,2-6 1,0-6-3854,0-4 3338,0-3-819,0-7 1,0-3-1,0-8 1</inkml:trace>
  <inkml:trace contextRef="#ctx0" brushRef="#br0" timeOffset="113985">2279 16305 8355,'0'-19'2912,"6"6"0,2 3-2331,2 2 0,3-5 0,6 7 0,-1 2-200,1 2 0,2-4 1,1-1-460,3 3 1,7-4 0,-8 2 0,1 2 0,0 2 257,0 2 0,0 0-2638,-6 0 0,-1 8 1,1 2-1</inkml:trace>
  <inkml:trace contextRef="#ctx0" brushRef="#br0" timeOffset="113986">2783 16529 8355,'2'10'1453,"4"-4"0,-2-4 1,7-4-1,-1-2-1032,0-2 1,-3-9 0,3 3 0,0-7 0,1-4 26,3-1 1,-3-10-1,-1 5-260,-2 0 0,-1 0 1,-7 6-431,0-2 0,0-2 1,-3 5-1,-3-1 70,-6 6 1,-5 7 0,-1 10 146,-1 0 0,0 8 0,-2 5 1,1 5 173,1 7 0,-4 4 0,11 11 0,-3 1 92,3 3 1,3 1 0,9-3 0,0 1 0,0-1-156,0-3 0,2-7 1,5-3-498,5-2 1,5-3 0,4-7-1,3-5 19,8-5 0,3-5 0,2-4 1,1-7-1,-1-7-159,0-7 0,7-12-819,-1-3 0,3 1 1,-4-7-1,1 5 0,-1 0 1132,-3-5 1,-10 11-1,-4-5 1,-4 5 281,-3 4 1,-7 2-1,-5 9 1051,-4-1 1,-4 8 0,-4 5 0,-7 6 234,-3 6 0,-9 7 1,-2 12-1,-2 6-652,-4 4 1,4 3 0,0-1 0,4 2-402,8 5 1,0-7 0,11 3 0,2-9-330,2-4 1,2-2-1,2-9 214,4-3 1,7-5 0,10-10-868,1-4 0,3-7 0,-2-12 0,4-6 0,0-4-75,-4-2 0,-4-1 0,-2 1 0,-1 2 542,1 4 0,-2-3 1,-3 12-1,-3 3 54,-3 4 0,-2 9 786,-6-6 0,0 16 0,0 2 176,0 9 1,0 5-1,0 5 1,0 6-1,0 3-219,0-3 1,2 8 0,2-6-850,3 1 0,7-10 0,-3 1 0,3-4 0,3-4 355,3-5 1,5 3 0,0-9-3899,6-2 1643,5-10 1,1-5-1,0-7 1</inkml:trace>
  <inkml:trace contextRef="#ctx0" brushRef="#br0" timeOffset="113987">4071 16361 8355,'-8'-19'0,"-2"0"959,-9 9 1,0-7-1,-1 7 1,-3-3 159,-2 1 0,-2 8 1,4-2-1,-2 4-441,2 2 0,1 8 1,-1 4-1,-2 5-438,2 2 1,4 8 0,5 4 0,3 4 0,3 2 0,4 1 0,2-1-1,2 0-92,0 1 1,8-7 0,5-4 0,5-4-577,7-7 0,-2-10 0,6 1 0,0-9-103,0-11 1,2-8 0,5-18 0,-3-5 10,-2-5 1,-2-5 0,2-4-1,-6-3 197,-4-1 1,-2-8 0,-3 1-1,-1-4 87,-3-1 1,-2 7-1,3 7 448,-7 8 0,2 9 0,-1 12 0,-3 6 351,-2 4 0,-4 11 1,-2 5 874,-3 10 1,-11 13 0,1 15 0,-2 9-1072,-3 8 0,-3 6 1,2 6-1,-2 6-710,2 5 0,-2 8 0,5 2 0,5 0-1195,5 0 1,3-4 0,7-11-921,0-5 0,9 3 1,1 0-1</inkml:trace>
  <inkml:trace contextRef="#ctx0" brushRef="#br0" timeOffset="114915">5005 15726 8355,'0'-19'5955,"0"11"-5608,0 8 0,0 8 0,0 13 18,0 4 1,0-1 0,2 14 0,3 10-1,1 8 256,-2 6 0,-2 8 0,-2-1 1,0 4-779,0 1 0,-6-1 1,0-5-1,1-5-987,3-5 0,2-13 0,0-7 0,2-11-2049,5-7 1809,3-9 1,17-3-1,2-8 1</inkml:trace>
  <inkml:trace contextRef="#ctx0" brushRef="#br0" timeOffset="114916">5323 16435 8355,'0'11'3124,"2"3"1,4-8-2247,7-1 1,-1-3 0,5-4 0,3-5-526,1-5 0,2-11 0,0-4 0,2-2-381,-3-4 1,-7-2-1,-5-1 1,-1 3-1,-5 4 1,-2 2 0,-2 4-1,-2 2-241,-4 3 0,-5 7 0,-7 5 258,-1 4 1,-6 6 0,0 7 181,2 7 1,3 13 0,3 3 0,2 5 0,3 5 28,-3-3 1,7 7 0,2 0 0,4-1-94,2-3 1,0-7-1,2-6 1,4-6-314,7-4 1,3-4 0,5-5-1,2-6-748,2-4 0,8-6 1,-2-8-1,4-13 355,3-8 1,5-7 0,1-1 0,-1-7-1353,3-6 1,-7 2 0,7-12 0</inkml:trace>
  <inkml:trace contextRef="#ctx0" brushRef="#br0" timeOffset="114917">6070 15501 8355,'-2'-10'1403,"-4"4"1,1 12 0,-7 9 0,-3 7 0,-1 10-261,-3 3 0,7 11 1,1 5-1,1 10-538,0 7 0,5 5 1,-3 3-1,2 1-610,0-2 0,-1 10 1,7-14-1,0-5-613,0-8 0,0-16 0,0-5 1,0-10-2075,0-6 1,-2-11 850,-4-4 111,4-20 0,-15-7 0,7-16 0</inkml:trace>
  <inkml:trace contextRef="#ctx0" brushRef="#br0" timeOffset="114918">5715 16024 11386,'19'0'1227,"-1"0"0,1 0 0,0 0 0,1 0-830,5 0 0,-2 0 0,8 0 0,3 0-1341,1 0 0,2 0 0,1 0-1385,-1 0 0,9 0 0,1 0 0</inkml:trace>
  <inkml:trace contextRef="#ctx0" brushRef="#br0" timeOffset="115236">6593 16099 9513,'6'-19'0,"0"1"0,-2-1 930,-2 0 0,-2 7 0,-2 2 0,-4 1 0,-6 5 0,-5 2-271,-2 2 1,1 2 0,-1 4 0,0 7-236,1 3 0,-1 3 0,2 2 1,5 2-91,6 2 0,4-1 0,2-3 0,0 2-49,0 2 1,6 6-1,2-6 1,1 0-52,-1 2 1,4-4-1,-3 6 1,-1-2 8,0-4 1,-2-3 0,-8-1-495,-4 0 1,-4-3 0,-9-3-1454,0-7 1,1-2 0,-3 0-755,-4 2 0,-4 1 1,-8-7-1</inkml:trace>
  <inkml:trace contextRef="#ctx0" brushRef="#br0" timeOffset="115674">7881 16771 7377,'7'-18'0,"-1"-1"-87,-2 0 1,0 1 1178,2-1 1,-3 0-1,3 1 1,-4-1-1,-2-2-431,0-4 0,2 3 1,2-10-1,4-3 109,3-6 1,-5-1 0,6-10 0,3-4-661,2-4 0,-5-4 0,-2 4 1,1-5-204,-1-1 1,-6 6 0,2-5-1,-3 5-4,-3 4 1,-9-2 0,-1 12 0,-3 3-111,1 3 1,2 1 0,-5 16-1,5 4 308,1 5 0,1 10 1,4 0 68,-2 8 0,0 14 0,6 16 65,0 7 0,-7 3 0,1 12 0,0 8 0,0 9 43,-1 8 0,1-5 0,6 5 0,0-4 138,0-2 0,0-3 0,0-3 1,2-9-490,4-8 1,-1 0 0,7-11-1,3-5-992,1-9 1,9-7-1,2-3 1,2-5 5,4-5 0,3-7 0,1-9 1,0-7-818,1-7 0,7-19 0,3 3 1</inkml:trace>
  <inkml:trace contextRef="#ctx0" brushRef="#br0" timeOffset="117566">8591 16118 8355,'-6'-19'0,"0"0"0,-7 7 1859,7 0 1,-8 7-1131,1-1 0,-4 4 1,-3 4-1,-3 4 29,-2 7 1,0 12 0,6 6 0,1 6-454,-1 7 1,2-5-1,5 7 1,6-5-155,4-3 1,2 3 0,0-12 0,2 0-296,4-4 0,4-6 0,9-7-170,0-5 1,-1-7 0,1-7-1,0-7-107,-1-9 0,1-6 0,0-8 1,-3-1 154,-3 1 1,1 2 0,-7 1-1,-3 5 81,-2 2 1,-2 3 0,0 5 408,0 0 101,0 9 1,0 4-1,0 12 1,0 6-107,0 5 0,-2 8 0,-2 0 1,-3-3 13,3-1 1,2 4 0,2 0-119,0-2 1,8-4 0,5-5 0,4-4-910,1-1 1,7-3-1,2-8-7,2-4 0,2-5 1,7-7-1,-1-1 1,0 0 143,1 1 0,-7-3 1,-2-2-1,-2-2-27,-4 2 0,-5 3 1,-5-1 822,-7-4 0,-4 4 0,-2-4 647,0 4 1,-2 5 0,-4 3 0,-7 7 222,-3 4 1,3 2 0,1 2 0,-3 4-482,-1 7 1,-3 10 0,0 4-1,1 2-198,-1 4 1,9 2-1,1 3 1,3-1-165,0 0 1,0-1 0,8-3 0,2-4-95,2-2 1,9-4-1,-3-9 1,5-4 57,1-1 0,1-5 0,0-10-517,-1-7 1,1-12-1,0-6 1,-3-2-1,-1 0-147,-3 2 0,-8-7 0,3-5 321,-5 1 1,-2 5-1,0 4 1,0 4-1,0 2 47,0 4 1,0 8 250,0 3 0,-9 8 0,-1 0-183,0 8 1,-1 4-1,7 7 1,-2-3-1,2 3-1291,2 1 1,2-3 407,0-1-296,0-8 0,8-4 0,2-10 0</inkml:trace>
  <inkml:trace contextRef="#ctx0" brushRef="#br0" timeOffset="117567">9394 15520 8355,'11'4'2647,"-5"9"0,-4 12-1483,-2 8 0,-6 13 1,-3 3-837,-1 5 0,-2 11 0,-7 5-11,0 9 0,7-4 0,-1 8 0,-1 2 0,-1-6 0,3-9 0,6-14 0,4-10 1,2-9-1191,0-6 0,2-6 219,4-12 0,4-15 0,11-17 0,2-12-37,2-11 1,2-5 0,-2-9 0,4 2 177,0 4 0,0-4 0,-6 6 0,4 0 228,2 5 0,-7 5 0,3 7 1372,-4 6-309,-11 5 0,-3 11 0,-14 9-225,-5 11 1,-7 7 0,-4 7 0,-3 6 0,-4 5-171,-3 1 0,6 0 0,2 1 0,7-1 78,5 1 0,-1-3 1,7-2-454,3-2 0,4-6 1,7 4-1,7-2 0,7-4-856,4-2 1,10-9-1,0-2 1,9-1-1356,4-5 1,-1-2 560,3-2 0,12-17 0,-3-3 0</inkml:trace>
  <inkml:trace contextRef="#ctx0" brushRef="#br0" timeOffset="117568">10907 16080 8355,'-25'-18'0,"-2"-1"1656,-2 0 1,0 3-1,-4 3-861,2 7 0,0-2 1,-7 2-1,3 1-583,4 3 0,-2 11 0,8 3 0,2 5 0,2 3 1,5 3-1,3 4 0,7 2-144,4 5 1,2-5-1,2 0-383,4-2 0,7-5 0,9-9 1,3-7-1,0-4-69,2-2 1,-6-2 0,4-4 0,-4-7-249,-3-3 0,1-9 1,-2-2 416,-5-2 0,3 6 0,-9-2 0,0 4 0,0 3 312,0-1 1,1 7 327,-7-1 1,0 11 0,0 2 40,0 10 1,0 13 0,2 2 0,2 0-4,2 2 0,2 2 1,-1 9-1,3-3-344,0-4 0,7-4 1,-5-11-1,5-1 45,2-3 1,6-7-1,0-1-109,-3-8 1,5-9 0,-2-12-1,-2-6-557,-2-4 1,-3-5 0,1-1 0,0-5 0,-3 1-22,-3-1 0,1-6 0,-5 0 0,-1-8-58,0-8 1,-1-5 0,-7-2 0,0 3 299,0 3 1,6 7 0,0 14 0,-2 11 1103,-2 10 0,-2 6 134,0 2 1,0 11 0,0 8 0,0 13-114,0 9 1,-2 7-1,-2 11-399,-2 3 1,0 7 0,3 12 0,-1 7 0,-2 6-149,2 6 1,2 2 0,4 6 0,2-6-20,2-6 0,9-1 0,-3-13-514,5-3 1,-1-17 0,-1-7 0,-5-7 0,1-6-1930,-1-3 1,-6-11 788,3-9 0,-5-11 1,-2-14-1,-2-8-2257,-5-8 2992,-3-7 0,-17-16 0,-2-3 1</inkml:trace>
  <inkml:trace contextRef="#ctx0" brushRef="#br0" timeOffset="117569">10963 15838 8355,'-8'0'3400,"8"0"-2551,8 0 1,17-2 0,4-3-1,4-3-262,7-2 1,9 4-1,1-5 1,4 1-1310,2-1 1,-2 7 0,-4-2-1,-6 4-1499,-5 2 0,-2-8 0,1-3 1</inkml:trace>
  <inkml:trace contextRef="#ctx0" brushRef="#br0" timeOffset="117967">953 17948 8355,'10'-46'0,"-2"9"0,-2 10 409,1 6 0,1 5 1632,-2 3 0,-2 7 1,7 12-1,-3 9-956,-4 8 1,4 8 0,1 12 0,-1 7-458,0 4 1,1 8-1,-5 3 1,4-1-419,2 0 0,-5-1 0,3-7 1,-2-2-686,0-5 1,1-3 0,-5-9-1,2-1-1675,2-5 0,2-10 1234,-1-9 0,3-12-1542,9-6 0,16-21 1,4-21-1</inkml:trace>
  <inkml:trace contextRef="#ctx0" brushRef="#br0" timeOffset="118288">1550 17743 14786,'-8'18'1052,"-3"3"0,-7 6 1,-1 8-345,0 7 1,1 10 0,-1-2-1,0 3 1,-1 4 365,-5-1 0,4 0-811,-4 0 1,4-9 0,5-3 0,1-7 0,3-4-501,-3-1 1,5-10 0,-1 3-1,3-4 1,4-2-3368,2-1 1,4-5 1145,4-1 0,13-16 1,10 2-1</inkml:trace>
  <inkml:trace contextRef="#ctx0" brushRef="#br0" timeOffset="118684">1998 17873 8355,'0'-35'1086,"-2"2"0,-2 4 0,-2 2 0,2 4 2515,2 2-3060,2 3 1,-9 7 0,-3 5 0,-5 6 0,-1 8 0,-3 11 0,-2 10 31,-2 6 0,-8 11 0,2 4 1,-2 4-168,2 2 0,-3 2 0,9 4 0,5 5-146,5-1 0,7 2 1,8-9-185,0-6 0,0-3 1,2 0-1,4-8-87,7-9 1,3-6 0,5-11-1,2-3 1,4-7-41,2-4 0,2-4 1,6-8-1,-1-11 7,-5-8 1,4-19 0,-6 5 0,0-7-255,-4 0 1,-6-10 0,-7 4 0,-4-4-54,1-5 1,-7 7 0,4-4 0,-4 4 21,-2 2 0,0 8 1,0 7-1,-2 5-259,-4 5 1,2 10 0,-9 3-491,-1 9 0,3 7 0,-1 4-1332,-3 5 504,-10 11 0,5 11 0,-7 9 1</inkml:trace>
  <inkml:trace contextRef="#ctx0" brushRef="#br0" timeOffset="119228">2671 17892 8355,'-9'-19'496,"7"1"0,-12-1 0,8 0-198,1 1 1,-5-1-1,0 0 560,-1 1 0,-5 7 1,3 5-1,-3 4 0,-3 2 1,0 0-418,1 0 1,-1 10-1,0 9-217,1 10 1,-7 8-1,0 5 1,4 6 41,7 6 0,-1-3 0,7 12 0,-1-3 0,1 0-24,4 2 1,2 1 0,4-9-1,4-5-12,7-5 1,3-7-1,3-3 1,0-8 197,-1-5 0,1 0 0,0-15 0,1-2-84,5-2 0,-2-4 0,6-6 1,0-11-257,0-10 1,0-6 0,5-2 0,-5-1-254,-2 1 1,-5-7 0,-7 1-1,-5 1 22,-1 3 1,-3-5-1,-6 1-445,0 1 1,-2-3 0,-2 1 0,-5 3-359,-1 1 1,-3 9-1,-5 2 1,-1 2-159,0 4 1,3 9-1,1 3 1,3 3 0,-3 4-3791,-1 2 4540,5 10 1,-5 2-1,5 9 1</inkml:trace>
  <inkml:trace contextRef="#ctx0" brushRef="#br0" timeOffset="119536">2503 18210 8355,'8'10'2495,"-6"0"0,6-6 0,1 5-1576,3 1 1,5-4 0,1 7 0,3 1-180,4 3 1,-4 2-1,6 1 1,-2 1-617,0-2 0,-1 10 1,-5-10-1,0 1 0,-1 1 1,1-2-1,-2-1-1348,-5 1 1,3-6 0,-7-3-2222,2-2 0,-3-2 1680,5-6 1,1 0 0,5 0 0</inkml:trace>
  <inkml:trace contextRef="#ctx0" brushRef="#br0" timeOffset="120341">3418 18266 11014,'0'-11'859,"0"5"1,-2 12 0,-2 9 0,-3 5 0,1 7-1,0 0 1,0 2 153,2 1 0,-5-6 0,3 8 0,2-1 0,2-2-501,2-4 0,0 2 0,0-2 1,2-3-1164,4-1 1,-2-11 0,7-1 470,-3-1 0,6-6-1509,-1 4 0,3-12 1,3-8-770,0-9 0,0-6 1,-1-9-1</inkml:trace>
  <inkml:trace contextRef="#ctx0" brushRef="#br0" timeOffset="120713">3511 17799 8355,'-18'0'1364,"-1"0"1,6 0-1,1 0-898,-3 0 0,5 6 0,-2 0 0,-1 0 1564,3 3 376,-7-7-2080,15 6 0,-4-8 0,12-2-34,7-4 1,3 4-76,3-5 0,-1 5-204,1 2 1,-8 2-455,-5 5 0,-4-3 1,-2 8-1928,0 3 1,-2 1 121,-4 3 1,3 0 0,-5-1 0</inkml:trace>
  <inkml:trace contextRef="#ctx0" brushRef="#br0" timeOffset="121316">3829 18508 8355,'-19'0'3147,"9"0"0,1-8-2802,9-4 0,0-5 0,0-2 1,2 1-1,5-1 0,3 0 0,2 1 1,1 1 193,1 5 1,3-3-128,2 9 0,-7-7-157,1 7 1,-3 8 0,5 11-95,-3 3 0,-8 9 0,2 2 0,-4 2 46,-2 4 1,0 3 0,0 1 0,0 2 15,0 5 1,0-5 0,0 7-1,0-2 13,0-1 0,-2-1 1,-2-9-1,-2-4-3,2-2 1,-4-2 0,-1-6 0,-1-3-114,-5-3 1,5 1 0,0-6 0,-1 1 59,1-1 1,-3-2-1,-5-6-326,-1 0 1,0 0-1,1 0 1,-1 0 38,0 0 0,1-8 1,-1-4-1,0-7 0,1-6-475,-1-6 1,6 2 0,3-2 0,0 0-395,-1 2 1,7-5-1,-2 7 1,4 0-1394,2 0 1,8-6 483,5 2 0,12-4 0,4-3 0</inkml:trace>
  <inkml:trace contextRef="#ctx0" brushRef="#br0" timeOffset="121317">4071 18041 10784,'0'-12'3035,"0"0"0,3 1-4411,3-1-1060,-4 3 0,6 18 0,-8 1 0</inkml:trace>
  <inkml:trace contextRef="#ctx0" brushRef="#br0" timeOffset="121666">3175 18434 8999,'0'-19'3588,"0"9"1,0-1-2962,0 5 1,2 4-1,2-2-1250,2 8 1,7 0-1836,-7 9 0,9-1 1,-5 7-1</inkml:trace>
  <inkml:trace contextRef="#ctx0" brushRef="#br0" timeOffset="-170731.73">13372 12532 8355,'0'-19'65,"0"1"1,0-1 0,0 0 0,2 1 1871,5-1-1602,-5 0 1,14 11 54,-3 8 1,-5 4 0,-2 15 0,-4 8 0,-2 6-159,0 4 0,0 9 1,-2 4-1,-4 4 1,-6 2-11,-5 0 1,-8 0-1,0 0-116,2 0 1,1 0 0,-1 0 0,-2-2-21,2-4 0,0 1 1,0-9-1,-2-7-28,3-8 0,1-6 1,2-4-1,1-5-84,-1-6 0,0-4 1,1-6-1,-1-6-136,0-9 1,7-12 0,1-2 0,3-7 126,4-3 0,2-7 0,2 6-269,0 3 1,2 2 0,2 3 0,2 3 0,0 4-103,3 2 0,-5 8 1,6 7 950,-1-3 1,-1 7 135,-2 2-538,5 4 1,1 8-1,0 4 1,1 5-1,-1 6 1,1-1 292,1 1 1,1 6 0,-1 2-1,-1 2-157,1 0 0,3-6 0,0 4-186,-5-2 1,2 0-1,-5-4 1,-1 2-1,2-2-46,1-2 0,-7-3 0,2 1 0,-4 0-940,-2-1 0,0 1 1,0 0-84,0-1 0,7 1 0,1-2 126,2-5 1,-4-2-466,7-3 0,8-5 0,8 6 0</inkml:trace>
  <inkml:trace contextRef="#ctx0" brushRef="#br0" timeOffset="-170417.73">13559 13167 8547,'-12'-6'80,"-1"-1"772,9 1 0,-2 8 0,10 5 0,4 7 0,1 7-347,-1 4 1,-2 8 0,-4-2 0,2 4-248,3 3 1,-1-1-1,-6 0-211,0 1 0,0-7 0,0 0 0,0 0 0,0 0 46,0 0 0,0-8 0,0 2-1780,0-4 940,0-2 0,0-11 1,2-8-1,2-13-320,2-9 1,9-7 0,-3-9 0,5 1-460,2-1 1526,-1-7 0,1 5 0,0-5 0</inkml:trace>
  <inkml:trace contextRef="#ctx0" brushRef="#br0" timeOffset="-170057.73">13821 13148 8355,'0'13'950,"0"-1"1,-9 1 0,-3 7-678,-5 5 0,5-4 0,-3 6 0,-1-2 0,-3 0-174,2-2 0,3-3 1,-5-1 72,1 0 0,7-7 0,3-1 0,2-1 63,-1 0 1,1-3-50,6 5 1,8-2 0,5 5 0,4-5 175,1-1 0,1 3-262,0-6 0,-1 3 1,1-5-1,0 2 0,1-2-139,5-2 1,-4 0 0,4 2 0,-4 3-1769,-3-3 0,1-2 182,0-2 0,8 0 0,2 0 0</inkml:trace>
  <inkml:trace contextRef="#ctx0" brushRef="#br1" timeOffset="12999.27">2054 12401 8871,'-6'-25'0,"0"0"0,2 3 0,2 1 0,0 2 0,-2 0 0,-3 1 1077,3-1 0,0 7 1,0 3-1,-4 9 389,-3 15-1357,7 10 0,-4 16 0,8 7 1,0 8 58,0 2 0,0 6 0,0-1 0,0-3 0,0-2-27,0-2 1,0-8-185,0-5 0,0-9 0,2-5-277,4-2 1,-4-9 0,4-9-30,-4-7 1,-2-7 0,2-15 0,3-5-886,1-6 0,0-13 0,-6-6 0,0-2 470,0 3 0,0-14 0,0 5 0</inkml:trace>
  <inkml:trace contextRef="#ctx0" brushRef="#br1" timeOffset="14075.27">1924 12289 8355,'-7'-12'541,"1"-1"1,0 1 87,6-7 1,2 9 0,4 1-1,7 3 1,3-2-94,3-2 1,8 5 0,2-1 0,2 2-325,0-2 1,7 2 0,5-7 0,-3 3-94,-7 4 1,2-5 0,-6 3 0,2 2-340,0 2 1,-8-4-1,2 0-2472,-4 1-56,-11 3 1690,-1 11 1,-18 1-1,-1 9 1</inkml:trace>
  <inkml:trace contextRef="#ctx0" brushRef="#br1" timeOffset="14076.27">2017 12569 8355,'-19'11'1029,"1"5"1,9-14 0,9 5 0,11-5-481,5-2 0,5-9 1,4-1-1,4-3-150,0 1 0,6 0 1,-3-5-1,1 2-401,-2 3 1,2 2 0,-8-5-843,-2 3 0,-2 8-1541,-3-3 0,-7 7 1367,-5 7 0,-12 3 0,-5 9 0</inkml:trace>
  <inkml:trace contextRef="#ctx0" brushRef="#br1" timeOffset="14077.27">2092 12905 8355,'-9'19'2062,"9"-9"-1376,0-3 1,9-5 0,9-2-1,1-2-289,0-5 1,2 3 0,1-8-523,3-3 1,6 5-1,-6 0 1,0-1 0,0 1 38,0-5 1,8-1-1,-4-3-1850,0 0 0,7-8 0,-7-2 1</inkml:trace>
  <inkml:trace contextRef="#ctx0" brushRef="#br1" timeOffset="21323.27">2540 12551 8355,'0'-19'1960,"0"0"-845,0 9 1,2 2 0,4 10-715,7 4 0,-3 4 1,3 11-1,1 2 42,0-3-79</inkml:trace>
  <inkml:trace contextRef="#ctx0" brushRef="#br1" timeOffset="21327.27">2612 12793 17146,'-1'2'-6,"-18"21"-82,4 2 1,3-4-1,2-4 0,1-5-1918,5 3 1,2-9 835,2-6 0,0-9 1,0-11-1,0-3 578,0-2 1,8-8 0,3 4 0</inkml:trace>
  <inkml:trace contextRef="#ctx0" brushRef="#br1" timeOffset="23294.27">2820 12383 8355,'2'-13'173,"4"3"1,5-1 0,1 3 0,1 2-1,-1 8 446,-1 8 1,-9 13 0,-11 4-1,-1 2-427,-5 4 1,-1 5 0,-3 3-1,0 3 1,1-3 22,-1-1 0,0-3-138,1 0 1,-1-6-1,2-1 1,3-6-1,4-5 1,-1-6-401,1-5-33,6-2 1,-5-8 0,9-4 0,0-7-284,0-3 0,0-5 1,2-2-1,3-2 111,1 2 0,0 3-90,-6 1 1,-8-8-1,-3-2 1</inkml:trace>
  <inkml:trace contextRef="#ctx0" brushRef="#br1" timeOffset="25245.27">2521 12532 8355,'-10'-10'1464,"2"1"0,8 11 0,2 2-1033,4 3 1,4 11 0,11-1-281,4 4 0,-4-5 1,4 9-1,-3-4 0,1-2 1,2-1-91,-2 1 0,4-2 0,-2-3-373,-2-1 0,-3-1 0,-1 5 0,0-3-149,0-1 0,-7-9 0,0 2-1231,3-4 0,2 6 0,1 3 0</inkml:trace>
  <inkml:trace contextRef="#ctx0" brushRef="#br1" timeOffset="25246.27">3231 12532 8355,'0'-19'0,"-2"1"1360,-4-1-843,4 9 1,-15-7 0,5 4 0,-3-3-10,3-3 0,-5 9 0,7 2 0,-3 1 0,1 1-334,-3 2 0,1 4 0,1 8 0,7 9-195,4 6 0,2 10 0,0-2 0,0 4-106,0 3 1,0-3-1,0-2 1,2-4 25,4-2 0,3-2 0,5-8-3,-1-5 0,-7-4 1,6-8 62,3 0 0,-1-8 1,-1-6-1,-5-7-162,0-4 0,-6-2 1,5 4-1,-5-4 12,-2-2 0,0 6 0,0-2 1,0 5-26,0 1 1,0 0 219,0 1 1,0 9 206,0 9 1,0 9-1,0 9 1,2 3-1,2 2 267,2 2 0,2 6 0,-3-4-278,1 2 0,8-6 0,-3 2-205,-1-5 1,5-7-1,-7-3 1,2-2 3,5-3 0,-1-5 0,1-7 0,-3-5-742,3-5 0,-5-10 1,1-4-1,-1-2 25,0 2 1,-6-2 0,3 8 0,-3 2 504,2 2 0,-4 9 0,4-1 0,-4 11 740,-2 2 0,0 9 0,0 11 0,3 3 176,3 2 1,-4 6 0,4-6-1,-4-2-2,-2-2 1,2-3-412,4 1 1,-1-2-194,7-5 0,-6-6 1,5-12-1,-1-6-368,0-5 0,-3-4 1,5-2-1,1-2-270,-3 3 0,7 1 1,-5 2-28,5 1 0,1 7 583,1 5 0,-2 6 0,-3 6 0,-4 7 46,-1 3 0,3 9 0,-6 0 0,-1-2 512,-3-2 1,4-3 0,2 1 30,3 0-596,-7-9 0,6-4 1,-6-12-1,2-6-98,-1-5 0,3-4 1,-2-2-1,0-2-604,3 3 1,-1 1 0,6 4 5,-1 5 1,-7 4-212,7 8 1,-1 2 594,7 4 0,-7-4 1,1 6 72,1 1 0,-3-7 0,1 2 85,2-8 0,-5-7 1,-1-7-1,-2-1-60,1 0 900,-1 1 1,-6 5-1,0 1 87,8 7 1,-6 5 0,4 13-1,-1 4 1,-1 1-237,2 1 0,2 8 1,-4 4-1,5 6-378,1 7 0,0 4 0,5 8 0,-5 2 0,1 4 242,-1 7-359,3-5 1,-3 6-1,-2-7 1,-2-3-1,1-4 1,-1-6-246,2-7 0,-6-10 0,4-3-99,-3-4 1,-3-11 0,0-17 135,0-15 0,-7-12 33,1-14 0,-2-7 1,4-12-1,-3-7-458,3-3 1,-4-1 0,2 2-1,2 3 1,2-1 299,2 3 1,0 2 0,0 10 0,0 4 269,0 6 0,0 7 1,2 6-1,2 6 371,2 4 0,8 5 0,-1 3 1,6 7 433,6 4 0,-5 4 1,5 4-530,-4 7 0,-2 11 1,-3 8-1,-1 3 1,-5 2 171,-2 1 1,-1-1-325,-7 0 0,0-6 0,0 1 1,-2-1-1,-5-2 92,-5-4 0,-11-5 0,-2-1-531,2 0 0,3-3 0,1-3 0,0-7 0,1-4 0,-1-2-1262,0 0 0,9-10 0,4-7 543,4-6 1,-7-27-1,-1 1 1</inkml:trace>
  <inkml:trace contextRef="#ctx0" brushRef="#br1" timeOffset="25247.27">4370 12084 8355,'0'-11'1885,"0"3"1,0 10-1477,0 4 1,7 7-1,-1 12 1,0 6-39,2 4 0,-4 4 0,7 5 0,-1 6-476,1 4 1,-5 0 0,6-2 0,1-7-827,-3-5 0,5 1 1,-7-12-1,2 0-665,5-4 0,-5-10 1050,3-3 1,-1-8-1,7 5 1</inkml:trace>
  <inkml:trace contextRef="#ctx0" brushRef="#br1" timeOffset="25248.27">4650 12681 11036,'19'-2'965,"0"-4"0,-1-4-605,1-1 0,0-12 0,0 3 0,-1-5 0,1-4-136,0 0 1,-3-2 0,-1-5-452,-3 5 1,-8 4-1,2 6 1,-3-1 0,-6-3-1,-3 4-321,-6 6 0,1 7 1,-1 8-1,-3 2 270,-1 4 1,-1 11 0,3 10 505,1 2 1,1 4 0,-7 9 0,3 1 0,1 1 246,3 2 0,7-7 0,-1 5 0,4-7-277,2-6 1,2-4 0,4-8-1,7-3-274,3-3 0,11-5 0,5-8 0,3-2-1981,2-4 356,9-5 1,2-16 0,8-2 0</inkml:trace>
  <inkml:trace contextRef="#ctx0" brushRef="#br1" timeOffset="25674.27">6369 12196 8355,'16'-19'0,"-3"0"0,3 9 350,-14-7 0,7 13 6,-9-8 1,-9 8 0,-5-3-1,-9 7 1,-8 7 0,-4 5 0,-3 5-1,-1 1 117,-5 1 0,3 0 0,-7-1 0,4 1-254,9 0 1,0-1-1,10 1-304,2 0 0,5-1 0,7 1-105,11 0 1,11-3-1,13-1 52,8-3 0,5-5 0,6 3 0,7-2 0,4-1 113,2 1 0,-2-6 0,-2 6 0,-4-2 220,-3 1 1,-7 7-1,-9-1 1,-2 3-98,-4 3 0,-11 6 0,-6 2 0,-4 0 109,-2 0 1,-8 4 0,-6-6-1,-9-2-61,-8-3 1,4-1 0,0-2-1,2-3-29,0-1 0,0-9 0,6 2 0,1-4-496,-1-2 0,2-8 0,5-5 0,6-3 178,4-3 1,4-2-1,4-2-2423,6-1 1,13-3 1922,6 2 0,5-4 0,1-9 1</inkml:trace>
  <inkml:trace contextRef="#ctx0" brushRef="#br1" timeOffset="26160.27">6611 12439 8355,'19'0'161,"0"0"261,0 0 1,-9 2-1,-2 4 1,-2 6-1,1 7 1,-1 4 542,2 2 1,-6 8 0,7 0-760,-1 9 0,-6-1 1,6 7-1,-2-3-17,1-3 1,-1-3-1,-6-3-267,0-5 0,0 2 0,0-8-1096,0-2 762,0-11 0,0-12 1,0-14-1,0-9-810,0-8 0,2-5 0,4-1 0,7 0 806,3-1 0,5 1 0,2 0 0,2-1 435,-2 1 0,-3 8 0,-3 4 1,-3 4 348,-1 3 0,-9 5 0,4 3 478,1 1 0,-7 5 1,2 8-78,-8 3 0,-7 13 1,-9-1-1,-3 2-364,-2 0 0,-2-3 1,4 1-203,-2 0 1,0-1 0,7 1 0,-1-2-1,2-3 114,5-1 1,-3-1-345,9 7 1,2-3 0,8-1-1,6-5 1,5 1-144,6-1 0,10-4 1,0 5-1,4-1-448,3 0 1,-1-6 0,2 5 0,3-3-980,1 0 1,1 9-1,-7-5 1</inkml:trace>
  <inkml:trace contextRef="#ctx0" brushRef="#br1" timeOffset="26692.27">7564 12495 9084,'-17'2'0,"5"4"956,6 6 1,4-1-576,2 1 0,0 3 0,0 7 0,2 3 0,6-2-31,11-2 0,1-9 1,9 1-1,1-1-196,-1-1 0,2-3 0,4-10 1,-2-4-100,-2-7 0,-8-3 1,2-5-1,-4-2-178,-3-2 1,-1-8-1,-4 4-124,-7 0 1,2-4-1,-2 6 1,-2 0-55,-1 0 1,-3 2-1,-3 8 11,-3 5 0,4 6 67,-4 12 0,4 10 0,2 11 0,0 0 347,0 0 1,0 7 0,0-3 0,0 4 65,0 2 1,2-8 0,2-4-1,4-6-48,3-7 0,-5-1 1,6-7 27,3 2 0,-5-8 0,1-13 1,-1-5-177,0-5 1,1-6 0,3 4-113,-1-2 1,-1 4-1,7-4 1,0 2-8,-1 4 1,1 8 0,0 5 0,-1 2 144,1 4 1,-2 10-1,-3 8 1,-1 7 122,1 4 1,-4 8 0,1-2-1,-3 3 7,-4-3 0,-2 2 0,-2-8 0,0-2-265,0-3 1,-2-3-1,-4-3-758,-6-1 1,1-9-1,-1 0-467,-3-8 0,-10-15 0,-4-10 1</inkml:trace>
  <inkml:trace contextRef="#ctx0" brushRef="#br1" timeOffset="26911.27">8031 12102 9018,'0'19'-1095,"8"0"0,3-1 1</inkml:trace>
  <inkml:trace contextRef="#ctx0" brushRef="#br1" timeOffset="29235.27">9170 12270 7835,'0'-29'-148,"0"2"0,2 3 528,4-1 0,-3 0 1,3 6-1,-4 0 1,-2 1 747,0-1 0,-8 9-903,-5 3 0,3 5 0,-3 2 0,-1 0-244,-3 0 0,-8 9 0,0 3 0,2 5 0,3 1 0,1 1 0,0 0 0,3-1-78,3 1 0,5 0 1,8-1-1,0 1-72,0 0 0,8-3 0,7-1 0,6-3 306,4 3 0,8-5 0,-2 1-7,4-3 0,0 4 0,-3-3 0,-8-1 1,-3 2-85,-2 1 0,-9 1 0,-4 7 0,-3 0 10,-3-1 0,-11 1 1,-5 0-1,-7-1-239,0 1 1,-4-9 0,2-1 0,2-3-577,2 0 1,9-2 0,2-10 0,1-6-394,5-5 0,4-2 888,6 1 1,13-9 0,10-2 0</inkml:trace>
  <inkml:trace contextRef="#ctx0" brushRef="#br1" timeOffset="29236.27">9338 12345 8355,'17'2'0,"-3"2"371,-1 3 0,-1-1 1,7-6-1,0 0 434,-1 0 1,1 0-1,0-2 1,-1-4-547,1-7 1,0-4 0,-1-1 0,1-1-271,0 0 0,-3-1 1,-1-3-1,-5-2-471,-1 2 0,-3 2 1,-6 3-199,0-1 1,-9 2 0,-3 5 247,-5 6 1,-1 4-1,-1 4 528,0 4 1,3 4 0,1 11 0,5 2 62,2 2 0,-5 8 1,7-2-1,2 4-11,2 3 0,2-7 0,2 0 0,4 0 495,6-2 1,5-2 0,2-10 0,-1-5-682,1-6 0,6-3 0,2-6 0,0-5-566,0-10 1,6-9-1,-4-11 1,0 1-1108,-4-1 1,2-7 1272,-2-5 1,8-4-1,-4-2 1</inkml:trace>
  <inkml:trace contextRef="#ctx0" brushRef="#br1" timeOffset="29237.27">9936 11561 8355,'0'-11'527,"-2"5"1,-2 14 0,-3 9 0,3 8 233,2 4 0,-4 2 0,0 11 0,2 3-402,2 5 0,2 8 0,0-8 0,0 4-404,0 2 0,0-2 0,0-4 1,0-9-816,0-8 0,2 1 0,2-9 0,4-5-1343,2-5 1355,3 1 1,6-14-1,-1 7 1</inkml:trace>
  <inkml:trace contextRef="#ctx0" brushRef="#br1" timeOffset="29238.27">10160 12140 8355,'0'8'3923,"0"-8"-3323,0-10 0,8-1 0,5-1 0,3-3-665,3-1 0,-2-5 0,-3-2 0,-1-2-224,1 2 1,-6-4 0,1 2 0,-3 3 0,0 1 0,-2 2-958,-2 1 0,-10 7 1136,-4 5 0,-5 12 0,0 7 0,3 5 326,1 7 0,1 4 0,-5 9 1,5-3 82,6-4 0,-3 4 0,3-4 0,2 3 0,2-1-65,2-2 1,2-8 0,4 2-275,7-5 1,3-9-1,5-5 1,2-4-1040,2-2 0,8-10 0,0-9 156,9-10 0,-3-6 0,7-3 0</inkml:trace>
  <inkml:trace contextRef="#ctx0" brushRef="#br1" timeOffset="29239.27">10720 11766 8355,'-18'0'401,"-1"0"1,-2 8 0,-2 5 0,-2 4 0,1 1 351,-3 1 0,6 8 0,-4 4 0,4 4-463,3 3 0,5-7 1,3 0-1,1 0-40,5-2 0,4 4 0,6-8 0,7-4-389,4-7 1,7 1-1,3-9 1,2-2-518,5-2 0,1-12 1,4-9-1,1-8-3846,-3-2 3971,13-6 0,-19-2 0,15-11 0</inkml:trace>
  <inkml:trace contextRef="#ctx0" brushRef="#br1" timeOffset="29240.27">11019 11150 8355,'-16'2'0,"3"4"1145,-4 13 1,13 6 0,-6 10-499,2 4 1,1 11-1,5 2 1,-2 8 0,-2 9-42,2 3 0,2 11 0,2 0-823,0-4 1,0 0 0,0-17-1,0-6-346,0-10 0,0-4 1,2-18-1,2-1 1,2-6-4243,-2-11 4147,-2-16 1,-10-19-1,-2-9 1</inkml:trace>
  <inkml:trace contextRef="#ctx0" brushRef="#br1" timeOffset="29241.27">10851 11785 8355,'0'-19'259,"0"1"1,8 7-1,3 3 173,-1 0 1,7 3 0,-5-5 0,5 2 0,3 4-73,5 1 0,2 1 0,4-2-1130,-6-2 1,2 0 0,-2 6-315,-2 0 0,6 0 0,0 0 1</inkml:trace>
  <inkml:trace contextRef="#ctx0" brushRef="#br1" timeOffset="29242.27">11262 12009 8355,'8'10'1167,"-6"-1"0,15-18 1,-5-3-1,3-5-943,-3-1 0,11-7 0,-4-2 0,-1-2-536,-3-5 0,0 1 0,-7 2-231,2 6 0,-6-2 0,3 2 0,-5 3 108,-2 1 0,-9 10 0,-3 5 352,-5 4 0,-8 10 0,1 7 0,1 8 457,2 8 1,2 4-1,1 0 1,-1-1 58,0-3 0,9 0 1,4 4-1,4-4-334,2-6 0,0-4 1,2-2-1,4-3-395,6-3 0,5-5 0,4-8 0,4-2-375,6-4 0,4-5 0,4-9 1,3-5-1360,1-6 1737,1-5 0,-7 7 0,1 2 0</inkml:trace>
  <inkml:trace contextRef="#ctx0" brushRef="#br1" timeOffset="29243.27">11785 11710 8355,'10'-8'930,"-4"6"-519,-12-4 1,-4 12 0,-11 6 0,-2 5 203,-2 2 1,-6 5 0,6 3 0,3 0-356,1 0 1,4 4 0,5-6 0,3-2-164,1-2 1,6-2 0,-2-3-158,8-3 1,6-5-1,11-8 1,2-2 30,2-4 1,2-5 0,-4-9 0,2-3-29,-3-2 0,5-8 1,-2 1-1,-2-3-364,-2-2 0,-9 0 0,-1-1 0,-1 1 290,0-1 0,-3-1 1,3-2-1,-2-5 87,-3-2 0,-3 0 0,-2 1 0,0 7-26,0 7 0,0 10 0,2-2 3016,4 5-2369,-4 9 0,6 11 0,-10 13 0,-2 5-313,-2 7 1,-7 6 0,5 13 0,0 8-328,-1 8 1,-3 4 0,6 7-410,2-3 1,2-1 0,2 3-1987,0-1 0,8-1 1,2 7-1</inkml:trace>
  <inkml:trace contextRef="#ctx0" brushRef="#br1" timeOffset="35823.25">12308 11561 8355,'0'-13'983,"0"1"-622,0-1 196,0 3-337,0 2 1,0 10-1,0 4 1,0 9 0,0 5-1,0 7 1,0 0 144,0 0 0,0 6 0,0-4 0,0 1 1,0-3-242,0-1 1,2-11 0,2 4 0,4-5-173,3-3 1,1-3-1,7-10-40,0-4 1,-1-5 0,-1-10 0,-3-3-291,-1-8 0,-1-9 1,7-3 53,0 3 1,-7 8 0,-2 2 0,1-1 214,-1 3 0,-6 2 513,3 9 1,-3 9 0,0 9-103,2 11 0,0 12 0,-6 4 0,0 0-93,0 0 1,0 6 0,0-4 0,0 2-317,0 0 1,2-8 0,2 2-1,5-7-919,1-5 0,-4 1 0,7-7-1153,1-3 1470,3-2 1,2-10 0,-1-3 0</inkml:trace>
  <inkml:trace contextRef="#ctx0" brushRef="#br1" timeOffset="38373.25">12831 11374 8355,'0'19'424,"-6"-7"204,-1 1 0,1-1-186,6 7 1,-6 6 0,0-1 0,1 1 70,3 2 0,-4-4 0,0 6 0,2-2-217,2-4 0,2-2 0,0-3-1133,0 1 625,0-8 1,2-3-1,2-10 1,2-7-264,-2-9 1,5-1 0,-1-8 0,2 2 0,3-2-7,-3-2 0,7 6 0,-7-2 0,3 5 369,-1 1 1,0 2 496,7 5-22,0 4 1,-3 22 0,-3 5-1,-7 2 330,-4-1 0,-2 5 0,0 2 0,0 0-171,0 0 0,0 4 0,0-6-522,0-2 1,0-8-398,0-3 0,2-8 0,2 0 0,5-8-143,1-8 1,3-5 0,5-4 0,1-1-1,0-3-359,-1 2 0,1-4 0,0 2 0,-1 2 659,1 2 1,0 3 0,-1 1 1022,1 5 0,-7 3-546,1 9 0,-9 9 1,2 3-1,-4 7 621,-2 6 0,0-5 1,0 5-1,0-4-344,0-2 0,2-1 0,3 1 0,1 0-1001,-2-1 0,-2-5-1397,-2-1 0,2-7 971,4 1 0,5-4 0,7-2 0</inkml:trace>
  <inkml:trace contextRef="#ctx0" brushRef="#br1" timeOffset="38374.25">13466 11243 8355,'-19'0'3252,"7"0"-2178,-1 0 0,9 2-1589,-2 5 1,4-3 0,4 6 806,4-2-1985,4-1 1,17-7-1,2 0 1</inkml:trace>
  <inkml:trace contextRef="#ctx0" brushRef="#br1" timeOffset="38375.25">13802 11206 8355,'-19'0'720,"1"0"1,-1 0-1,0 0 1,1 0 158,-1 0 1,0 8 0,1 7-578,-1 8 1,6-1-1,3 9 1,0 5-95,-1 5 0,7 1 1,-2 8-1,4 1 1,4 3-13,4 2 1,-4-2 0,6-2 0,-1-4-71,-1-2 1,0-3 0,-6-5 0,0-3-427,0-4 0,0-4 0,-2-8-2145,-4-1 594,-5-7 1,-1-5 689,0-12 1,7-13-1,-3-10 1</inkml:trace>
  <inkml:trace contextRef="#ctx0" brushRef="#br1" timeOffset="38376.25">13559 11691 8355,'10'-8'0,"-3"-4"0,3 1 539,3-1 1,3 2-305,3-3 0,0-4 0,-1 5 0,1-3-359,0 3 0,5-5 1,3 7-1,0-2-586,0-1 1,4 3 27,-6-3 1,17-12-1,-3 5 1</inkml:trace>
  <inkml:trace contextRef="#ctx0" brushRef="#br1" timeOffset="38377.25">14063 11374 8355,'-18'6'0,"-1"2"355,0 3 1,1-5-1,1 7 1,3 1-1,1 3 380,-1 1 1,3 3 0,1 2 0,2 2-307,3-2 0,3-1 1,2 1-223,0 2 1,2-2 0,5-8-162,5-3 0,5-8 0,1 2 0,-1-6-116,-5-6 1,3-4-1,-7-11 1,1-2-95,-1-2 0,0-6 0,-4 6 1,2 2-348,-1 3 1,-3 1 0,-2 0-2667,0 1 2431,0-1 1,2 9 169,4 3 0,4 5 0,9 2 0</inkml:trace>
  <inkml:trace contextRef="#ctx0" brushRef="#br1" timeOffset="38378.25">14175 11393 9337,'0'18'688,"0"1"0,0 0 33,0-1 0,3 1 0,1 0-467,2-1 0,0 1-141,-6 0 95,0-1 0,0-9 0,0-9 1,0-11 11,0-5 1,0-5-1,0-4-202,0-6 0,6 4 1,3 0-1,1 2 1,5 0-521,1 2 1,3 3-1,0 1 1,-1 2-1508,1 5 0,0-3 1177,-1 9 1,1-8 0,0 3 0</inkml:trace>
  <inkml:trace contextRef="#ctx0" brushRef="#br1" timeOffset="38379.25">14474 11299 8355,'0'13'207,"0"-1"1,0-6 2357,0 7-2066,0-1 1,0 7 0,0 0 0,0-1-232,0 1 0,-6 2 0,-2 2 0,-1 1-178,1-1 1,0-8 0,4-3-41,-3 3 1,-1-7-183,2-2 1,4-12 0,-4-6 0,4-7 78,2-6 1,8 2 0,4-8 0,5 0-239,2 2 1,-1 2 0,1 8-97,0 1 1,-1 1 0,-1 2 0,-3 5-1,-1 2 158,1 4 0,-3 2 0,-1 4 0,-2 4 541,-3 6 1,3 1 0,-2 3 24,-2 5 1,-2 2 0,-2-4 0,-2-1 0,-2 1 771,-2 0-980,0-1 1,6-9-239,0-9 1,2-9-1,4-11 1,4-3-291,1-2 1,5 0-1,-3 6 1,3 3 145,3 3 1,-6-1-1,-1 5-98,2-1 0,3 6 336,2-2 1,-9 12-1,-4 6 632,-4 5 1,-2 2 0,0 1-1,0 3 1,0 4-448,0 2 1,0-6 0,0 2 0,0-4-1533,0-3 1,-6-5-1,0-1 1,8-10 516,11-2 0,3-16 0,3-13 0</inkml:trace>
  <inkml:trace contextRef="#ctx0" brushRef="#br1" timeOffset="38380.25">15165 11000 8355,'-10'0'2065,"-7"0"0,5 3-1465,-5 3 1,7 6 0,2 11 0,1 4-241,1 2 1,-6 2-1,5 7 1,1-1-426,-2 0 1,6 1 0,-4-1 0,1-2-222,-1-4 1,4-4 0,-4-8-1109,4 0 0,10-9 1,5-6-2102,3-8 3043,3-6 0,8-17 0,2-2 1</inkml:trace>
  <inkml:trace contextRef="#ctx0" brushRef="#br1" timeOffset="38381.25">15352 11150 10462,'-10'19'1006,"-7"-1"1,7 1 0,-3 0-573,1-1 1,8 7 0,-5 0-1,3-2-287,0-2 1,0-3-261,6 1 1,8-9 0,4-3-1,5-7-301,2-7 0,-1-3 1,3-9-218,4 1 0,-4-1 0,6 0 0,-2 1 0,0-1 126,-3 0 0,-1 7 1,-2 1-1,0 3 527,-1 4 0,1 4 0,-3 6 962,-3 7 0,1 5 0,-7 7 0,-3 6-135,-2 5 0,-2 1 0,0 0 0,-2 3-411,-4 3 1,-5-1-1,-7 6 1,-3-3-178,-4-3 1,2-3 0,-8-4 0,-2-3-268,-3-8 0,-1-9 0,0-5 0,-1-1-137,1-5 1,2-2 0,2-2-959,1 0 0,10-8 0,-5-3-1240,0 1 1,6-15 0,-6 4 0</inkml:trace>
  <inkml:trace contextRef="#ctx0" brushRef="#br1" timeOffset="38678.25">16323 10496 11650,'-18'0'0,"-1"2"0,0 7 0,-2 9 0,-3 13 0,-8 11 0,-3 10 987,-2 8 0,-7 8 1,1 13-1,3 4-466,7 0 0,0 1 1,8-5-1,4 4-256,7 0 1,-1 2 0,9-12-1,2-9-124,2-6 0,10-6 0,4-6 0,7-11-593,6-10 1,-2-6-1,8-5 1,0-3-1456,-2-7 1,6-4-84,-3-2 1,11-8 0,5-2 0</inkml:trace>
  <inkml:trace contextRef="#ctx0" brushRef="#br1" timeOffset="39196.25">16435 10907 8355,'-16'-8'1483,"3"8"1,-1 14-1,5 13 1,1 4-1192,0 9 1,0-1-1,3 11 1,-1 0-367,2-2 1,2 3 0,2-5-1,0-2 95,0-5 1,0 1-1,0-16-2914,0-1 1941,0-2 0,6-13 0,2-10 1,1-14-1,1-13 513,0-7 0,1-3 0,1-3 1,-3-1 427,-1 1 1,-4-3 0,6-1 0,1 0 10,-1 1 1,1-1-1,3 7 1,-1-1 482,1 5 0,3 8 0,1-2 1185,1 2 1,0 10-899,-1 11 1,-7 6 0,-5 6 0,-4 7-451,-2 3 0,0 11 1,-2 4-49,-4 5 0,-3-1 1,-7-2-1,-1-4-116,-3-2 0,-3-2 0,6-6 1,3-3 128,1-3-1949,1 3 1,3-13-1,9 1 192,11-8 0,14-7 0,4-7 1</inkml:trace>
  <inkml:trace contextRef="#ctx0" brushRef="#br1" timeOffset="39601.25">16865 11094 8355,'0'19'664,"-6"-7"1,-1 2 71,3 7 1,-4-2 0,2 6 0,0-2 0,-1 2-443,1 6 0,-2-4 0,4 0 0,-3-2-141,3-1 0,2 1-185,2-6 1,-2-2 34,-4-5 0,4-14 0,-4-15 49,3-5 0,3-3 0,0 4 1,3-2 30,3-2 1,-4 0 0,6 7 0,-2-1-34,1 0 1,5 1 0,-6-1 0,1 2-748,1 5-628,-6-5 1,8 15 283,-4-4 1,-3 6-501,3 6 0,-2-4 1216,2 4 0,5 5 0,7-1 0</inkml:trace>
  <inkml:trace contextRef="#ctx0" brushRef="#br1" timeOffset="40591.25">16659 10758 8355,'-6'-13'731,"0"1"1,-2 8-164,1-3 0,5 3 0,-6 0 0,2 0 0,-2 6 0,-1 8-332,1 7 0,0 10 0,3 2 1,-1 4-1,2 2 0,0 5 0,0-1 1,-4 3 182,-3 1 0,5-1 1,-7 6-232,-1-3 1,-3 5-1,-1-6 1,-3-3-1,-2 1 121,-2 1 1,-2-10-217,2 5 0,5-7 0,-5 0 0,4-6 0,2-6 72,1-7 0,-1 3 1,0-9-209,1-2 0,1-4 0,2-8 0,3-9-72,-3-6 1,5-12 0,0 0-1,1-7-30,5 1 1,2 1-1,4 1 1,2-3-1,5-1-170,1 1 1,2 9 0,7 4 222,0 2 0,-7-4 1,1 6-1,-1 2 61,-1 2 0,5 3 0,-3-1-62,3 0 1,-3 9-1,-1 4 202,3 4 0,-5 2-1,2 0 1,3 2 17,2 4 1,1 2-1,-1 9 1,-3 0 104,-1 3 0,-3 9 0,3-2 0,-5 0 25,0 0 1,-6 6-1,7-1 1,-3 1 31,0-2 0,0 2 1,-6-6-1,0 0-138,0 0 1,0 4 0,0-4 0,0 0 0,0 2-21,0 0 1,0-12-149,0 2 1,0-5 0,0 5 215,0-1-963,0-7 0,2-3-933,5-8 454,-5 0 0,12-2 1,-5-4-851,1-7 1,2-3-1,7-3 1</inkml:trace>
  <inkml:trace contextRef="#ctx0" brushRef="#br1" timeOffset="41260.25">16921 11187 8355,'-10'0'557,"1"-8"1,7 6 1066,-4-4 0,4 12-1333,-4 6 1,4 5 0,2 2-1,0-1 1,0 1 59,0 0 1,0 5-123,0 1 0,-3 9 0,-1-3 0,-2 4 0,0 2-32,-2 1 1,5-3 0,-5-2-1,2-4-322,0-2 1,-3 4 0,5-6-367,-2-2 1,-2-4-130,2-7 1,3-6 0,-3-14-408,4-11 1,4-1 0,2-9 349,3 2 1,7-7 0,-1 3 0,5-4 0,5-2 324,2-1 0,8 1 0,-4 0 0</inkml:trace>
  <inkml:trace contextRef="#ctx0" brushRef="#br1" timeOffset="42105.27">17145 11187 8355,'10'-8'1105,"-1"6"-756,-9-6 1,0 16 0,-2 4 0,-5 5 0,-5 2-72,-5-1 1,-3 1-1,-3 2 1,-2 1 0,0 3-35,-2-2 1,6-8 0,-4-3 0,5 1-29,1-3 1,6 5-69,1-9 1,6 0 15,-7-6 1,9 2-296,-2 4 0,6-4 0,6 7 0,5-1 154,-1 4 1,7-1-1,-7 1 1,2 3-1,1 1 141,1 3 0,3 0 1,2-1-1,-3 1 1,-1 0 242,-3-1 1,-1 1 0,3 0-217,-1-1 0,-9 1 1,4-2-455,0-5-320,-6-3 0,7-12 0,-9-3 1,0-6-769,0-5 0,0-2-105,0 1 1,8-9-1,2-2 1</inkml:trace>
  <inkml:trace contextRef="#ctx0" brushRef="#br1" timeOffset="42106.27">17444 11318 9969,'-8'6'1053,"8"0"1,10-1 0,9-3-766,5-2 1,-3 0 0,6 0 0,-2-2 0,0-3 0,-2-1-314,-2 2 1,-9 2 0,0 0-2871,3-4 545,-7 4 1397,1-15 0,-18 7 0,-1-9 1</inkml:trace>
  <inkml:trace contextRef="#ctx0" brushRef="#br1" timeOffset="42107.27">17463 11150 8355,'-11'0'2936,"3"-2"-2132,8-4 1,8 3 0,5-5 0,3 2-460,3 0 0,6 0 0,0 6 1,-3 0-87,-1 0 1,4-3-1,0-1-994,-2-2 0,-2 0 0,-3 6-3378,1 0 2958,0 0 1,-1 8 0,1 3 0</inkml:trace>
  <inkml:trace contextRef="#ctx0" brushRef="#br1" timeOffset="42447.27">18116 11150 9685,'-18'0'688,"9"0"0,9 0 0,11 0 0,5 0 0,5 0 0,2 0-289,2 0 0,14 0 1,-2 0-1,5-2-102,4-4 1,-3-5 0,11-5 0,4 1-74,0 3 0,9-1 0,3-6 0,5 1-93,0-1 0,4 0 0,-13 1 0,2-1-60,1 0 1,-9 7 0,0 0 0,-6-1-142,-4 3 0,-8-5 0,1 7 1,-6 0 121,-5-1 1,1-3-686,-8 6 1,0-1-1,-9 5-387,-3-4 0,-7 4-3485,-12-4 3515,-5 4 1,-16 2 0,-2 0 0</inkml:trace>
  <inkml:trace contextRef="#ctx0" brushRef="#br1" timeOffset="42839.27">18546 10496 8355,'0'-18'410,"0"-1"0,0 0 3536,0 0-2625,0 9-961,0 2 1,0 10-1,0 4 1,0 7-1,0 5 63,0 7 0,0-2 0,0 6 1,0 0-217,0 0 0,2 0 0,2 2 0,2-6-418,-2-4 0,5 4 1,-3 0-231,-2-2 1,0-9 0,0-1-1957,3 1 1,-1-4 824,-6 3 1,8 8 0,2 8 0</inkml:trace>
  <inkml:trace contextRef="#ctx0" brushRef="#br1" timeOffset="43580.27">18508 11374 8355,'0'-19'369,"0"9"1692,0-7-1526,0 15 0,0 2 0,0 13 0,0 5-262,0 7 0,-6-2 0,0 10 0,2 5-149,2 3 1,0 3-1,-3-7 1,-1-2-40,2-4 1,2 3 0,2-9-247,0-3 1,-2-1-1972,-4-2 759,4 0 0,-7-17 1,9-9 573,0-7 0,0-11 0,2 0 781,5 2 1,3-6-1,9 0 1</inkml:trace>
  <inkml:trace contextRef="#ctx0" brushRef="#br1" timeOffset="43581.27">18527 11355 6498,'0'-10'2477,"0"4"0,2 12-1865,4 6 1,-1 5 0,5 2 0,0-1-339,1 1 1,-5 6 0,6 0 0,1-2-211,-3-3 1,5 5-1,-7 0 1,2-2-25,5-2 1,-5-9-1,1 1 1,-1-1-89,0-2 1,-3 1 0,5-7-391,3 2 0,-5 0 233,2-6 0,-1-2 381,1-4 1,-3 2 0,-9-8 0,0-3 10,0-2 0,0-3 0,0-3 0,0-4 0,0 0 86,0 0 0,0-6 0,0 4 0,0-2-187,0-1 0,0 1 0,0-4 1,0 4-474,0 6 0,-7-2 0,1 2-2043,2 2 549,2 11 0,2 6 1,2 12 1353,4 6 1,-4 5-1,7 2 1</inkml:trace>
  <inkml:trace contextRef="#ctx0" brushRef="#br1" timeOffset="43864.27">19106 11262 14213,'-10'2'543,"3"4"1,5 5-1,2 7 1,0 1-453,0 0 0,0 1 0,0 3 1,0 2-156,0-2 0,0 0 0,0 0 0,0 1-599,0-1 0,0-2 0,0-2 1,2-1-1214,5 1 1,-5-6-1,6-3 1255,0-2 0,3-2 0,7-6 0</inkml:trace>
  <inkml:trace contextRef="#ctx0" brushRef="#br1" timeOffset="44294.27">19143 11785 8355,'-18'0'-1136,"-1"2"1,0 2 1639,1 2 0,9 1-231,9-7 1,2-3 0,11-1-1,-1-4 165,-1-2 0,5 5-219,-3-1 0,1 6 0,-1 6-92,-7 7 0,-4-3 1,-2 3-1,0 1 128,0 3 1,0 2 0,-2-3 428,-4-3 1,-5 1 107,-7-8 0,-1 1-579,0-7 0,3-2 0,1-3-137,3-1 0,8-8-267,-3 1 0,7 3 1,7-1-1,5 1 48,5 0 1,1 6-207,1-3 1,-7 5-1718,1 2-1307,-9 0 2917,4 0 1,1 0 0,1 0 0</inkml:trace>
  <inkml:trace contextRef="#ctx0" brushRef="#br1" timeOffset="44638.27">19405 10291 8355,'-11'-19'1076,"3"0"1,10 9 0,4 4 0,7 6-576,4 6 1,3 4 0,5 11-1,6 4-26,5 6 1,1 7 0,0 5 0,1 7-141,-1 4 0,-2 4 0,-4 4 0,-6 7-172,-4 3 0,-11 5 0,-3 4 0,-5 2-397,-2-4 1,-11 2 0,-5-13-1,-11 3-154,-8-3 0,-1 5-1579,-14-5 1,22-24 0,-2 2 0,-36 49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10-18T23:23:05.332"/>
    </inkml:context>
    <inkml:brush xml:id="br0">
      <inkml:brushProperty name="width" value="0.06048" units="cm"/>
      <inkml:brushProperty name="height" value="0.06048" units="cm"/>
      <inkml:brushProperty name="color" value="#FF0000"/>
    </inkml:brush>
    <inkml:brush xml:id="br1">
      <inkml:brushProperty name="width" value="0.06048" units="cm"/>
      <inkml:brushProperty name="height" value="0.06048" units="cm"/>
      <inkml:brushProperty name="color" value="#3165BB"/>
    </inkml:brush>
  </inkml:definitions>
  <inkml:trace contextRef="#ctx0" brushRef="#br0">1457 2970 9156,'-6'-19'0,"-3"0"1200,-1 1 1,6-1-123,-3 0 0,5 11 1,2 8-527,0 10 0,2 15 0,3 6 1,3 7-357,2 5 1,1 1 0,3 10-1,-1 6 1,-1 4 0,1 9 119,-1 6 0,-2-9-278,3 5 0,3-4 0,-5-1 0,1-6 0,1-12-31,1-10 0,1-1 0,-1-12 0,-1-2 4,1-8 0,3-2 1,2-11 73,-1-2 0,1-10 1,0-9-1,-1-8-5,1-8 0,2-6 0,-1-9 1,1-8-61,-4-6 1,-5-8 0,3 3-35,-3-1 1,-6-3 0,5-5-1,-3-1-109,-4 0 1,0 3 0,1 5-1,1 9 1,0 10-81,2 9 1,-6 0-1,5 14-313,-5 2 0,-2 8-450,0 3 1,0 10 0,2 2-955,4 10 1,2 7 665,5 2 1,12 7-1,-5 4 1</inkml:trace>
  <inkml:trace contextRef="#ctx0" brushRef="#br0" timeOffset="487">2708 3082 8355,'0'-29'0,"0"2"0,0 0 299,0 6 0,0-6 1,0 8-1,-2 1 1,-2-1-1,-4 0 1,-3 1 384,-3-1 1,-1 6 0,1 3 0,1 2-420,-1 4 0,-3 1 0,-2 6-116,1 3 1,-1-2 0,-2 10 0,-2 5 0,-1 6 7,1 4 0,2 2 0,2 7 0,1-1-11,-1 0 1,6 7 0,3 4 0,0 1-83,-1 3 0,7 13 1,-2-9-1,4 2-3,2 0 0,2 2 0,4-4 0,5-8 4,-1-7 1,7-5 0,-5-5 0,5-6-31,1-5 1,7-1 0,0-2 0,-2-5 86,-2-6 1,-3-4-1,1-4 40,0-4 1,-7-4 0,1-11 0,1-4-1,1-6 19,-3-4 1,5-3 0,-7 1-137,0 0 0,5-7 1,-9 0-1,-2 1 1,-2-3-37,-2-4 1,0 5 0,0-1-1,0 2-155,0 1 0,-2-3 0,-2 5 1,-4-3-256,-2 3 0,-1 1 0,-3 5 0,3 4-652,3 6 1,-5 4-3225,7 3 3141,0 7 0,6 3 0,0 8 1</inkml:trace>
  <inkml:trace contextRef="#ctx0" brushRef="#br0" timeOffset="1213">3306 3119 8355,'10'-29'183,"-2"2"1,-1 2 329,-1 0 0,0-2-223,-6 2 1,6 5 0,1-5-1,-3 4 24,-2 2 0,-8 1 0,-1-1 0,1 2 0,-2 3 1,-5 3-1,-3 1 251,-3 0 1,0 5-473,1-1 0,-1 6 0,-2 6 0,-2 9 0,-1 8 8,1 8 0,2 4 1,4 5-66,5 3 1,-3 7 0,7 10-1,0 4 1,-1 3 0,5 3 89,2 3 0,4 8 0,2 0-47,3-2 0,5-4 0,-4-7 0,3-8 0,3-8 151,3-8 1,2-13-1,-1-6 1,1-5 76,0-1 0,-1-9-156,1-3 0,2-7 1,2-7-1,2-7 31,-3-9 1,-1-8 0,-4-11-1,-3-1-89,-1 1 0,-9-9 0,2-3 1,-4-2-219,-2-5 0,-2 1 1,-2 4-1,-4 0 1,-3 2-1,-1 2-698,1 2 1,1 11 0,6 2-410,-2 10 1,-1 6-1,5 4-51,-4 5 0,4 6 274,-4 12 0,4 13 0,2 10 0</inkml:trace>
  <inkml:trace contextRef="#ctx0" brushRef="#br0" timeOffset="1565">3212 3493 8355,'9'10'812,"-5"-2"0,8-8 1,1 2-1,-1 2 1,1 3-1,-1-1-63,-2 2 1,7 3 0,-5 7 0,5 1 0,2 0-536,-1-1 0,1 9 0,0 2 0,-1 2 1,1 1-1,0-1 0,-3-2 0,-1-4-485,-3-5 1,1-1-1,3 0 1,-1-1-503,-3 1 0,-5-9 0,3-1-1273,-2-1 0,7-6 680,-3 4 0,13-12 0,4-4 0</inkml:trace>
  <inkml:trace contextRef="#ctx0" brushRef="#br0" timeOffset="1902">3922 3679 10333,'-17'-8'0,"5"-4"0,6-5 3216,4-2-3003,2 9 0,8-7 0,4 7 0,3-3 1,0 3 316,-3 2 0,0 2-395,7 6 1,0 0 0,-3 2 0,-3 6 0,-7 9 143,-4 5 0,-2 12 0,0-5-58,0 0 1,0 6 0,0-4 0,0 2 0,0 0 130,0-1 0,0-10 1,0 3-247,0-4 0,0-2 0,2-1 406,4 1-947,5-9 0,7-1 1,1-13-1191,0-9 1,-7-1 0,-1-15-445,-3 2 0,6-15 0,-3 3 0</inkml:trace>
  <inkml:trace contextRef="#ctx0" brushRef="#br0" timeOffset="2677">4128 3156 8355,'-9'-10'2911,"7"-7"1,-6 13-2752,8-8 1,2 8 0,4-1-3281,7 10 1668,3-3 1,3 23-1,0-5 1</inkml:trace>
  <inkml:trace contextRef="#ctx0" brushRef="#br0" timeOffset="2678">4426 3754 8355,'-2'12'1212,"-4"1"1,4-11-703,-4-2 0,4-10 1,4-13-1,2-2 1,4 0-373,3-2 1,1 4-1,7-6 1,-1 2 28,1 4 0,0 3 0,-1 3 31,1 4 0,0 5-94,-1 8 1,-7 11 0,-3 7-1,-2 11 85,1 7 0,-1 7 1,-6 3-1,0 2 41,0 3 1,0 5 0,0 5 0,0 1 38,0-2 0,6 4 1,0-1-13,-2-3 1,-2-6-1,-2-2 1,-2 0-6,-4-7 1,2 1 0,-8-7-1,-3-3 1,-2-3-23,-1-4 1,-3-2-1,-2-9 1,-2-1-99,2-5 1,1-3-1,-1-9 1,-2 0-195,2 0 0,-4-2 0,2-5 0,2-5-421,3-5 1,1-10 0,0-4 0,3-4-466,3-2 0,-1-9 0,7-2 0,3-4-4404,2-4 4257,2 5 0,0-22 0,0 7 1</inkml:trace>
  <inkml:trace contextRef="#ctx0" brushRef="#br0" timeOffset="2679">4669 3082 8355,'0'-13'0,"0"1"1740,0-1 1,0 1-970,0-1 1,8 3 0,3-5-925,-1 3 0,7 8-1875,-5-2 0,5 12 0,2 4 1</inkml:trace>
  <inkml:trace contextRef="#ctx0" brushRef="#br0" timeOffset="3306">6574 3493 8355,'-16'-19'598,"3"0"0,-12 3 0,6 1 1,5 5-1,2 1-105,-3 5 1,5 2 0,-3 2 0,1 2 0,1 4 0,5 9 0,4 8-277,2 8 1,0 6 0,0 5 0,2 3-34,4 3 0,5-6 0,7-1-368,1-8 1,0-6 0,-1-10 0,3-5 3,4-5 0,-2-5 1,6-4-1,0-7 1,-2-7-65,0-7 0,-2-8 0,-6 4 0,-3 0-29,-3 0 1,3-4 0,-5 6 0,1 2-338,0 2 744,-7 3 1,9 9 0,-8 9 0,-1 13 213,-3 10 1,4 6 0,0 6 0,-2-2 40,-2-2 0,4-8 0,3 2 0,-1-4 164,0-3 0,7-7-275,-3-5 0,-1-6 0,-1-6 0,0-7 1,-1-5-35,-1-7 0,5-4 0,-7-9 1,-2 1 163,-2 0 0,-2-1 0,0 1-355,0 0 0,0-1 0,0 3 0,0 2 0,-2 4-971,-4 2 0,4 2 0,-5 6-4442,5 0 3728,2 9 1,9 10 0,1 10 0</inkml:trace>
  <inkml:trace contextRef="#ctx0" brushRef="#br0" timeOffset="3558">7265 3436 10416,'0'19'1876,"-2"0"1,-2 0-1173,-2-1 1,-1 9 0,7 4-550,0 5 1,0-5-1,0-2 1,0-2-320,0-4 1,0-3-1,0-1-542,0 0 1,0-11 0,0-8-1436,0-10 0,0-15 0,0-4 0</inkml:trace>
  <inkml:trace contextRef="#ctx0" brushRef="#br0" timeOffset="4219">7246 3156 10622,'0'-8'607,"0"8"1,9 0-2134,3 6 0,13-12 0,4-4 1</inkml:trace>
  <inkml:trace contextRef="#ctx0" brushRef="#br0" timeOffset="4220">7583 2633 11234,'0'25'769,"0"0"1,0 10 0,0 3-1,0 10-225,0 6 1,0 6 0,0 8 0,-2 13 0,-3 8-197,-1 5 1,0-1 0,6-2 0,0-6-329,0-10 0,0-4 0,2-13 0,2-8-320,2-9 0,9 1 1,-3-13-1,3 0-938,-3-4 1,5-13 124,-5-6 1,3-12-1,-1-10 1,-3-11-52,-3-11 1,7-20 0,-5 0 0</inkml:trace>
  <inkml:trace contextRef="#ctx0" brushRef="#br0" timeOffset="4221">7919 2783 10698,'0'25'1669,"0"2"0,0 2-1293,0 4 0,-6 11 0,-3 5 0,1 7 45,0 7 0,-5 3 0,7 7 1,2-5-342,2-6 1,-4 3-1,-1-3 1,3-4 23,2-6 0,4 0 0,2-7-2122,3 3 1,5-4-6,-6 6 1,9-9-1,-5 5 1</inkml:trace>
  <inkml:trace contextRef="#ctx0" brushRef="#br0" timeOffset="5019">9320 2839 8355,'-11'-2'697,"5"-4"1,2 3-1,0-1-5,-3 8 0,1 1 0,6 9 1,0 7-350,0 8 0,0 6 0,0 7 1,0 3-135,0 5 1,-6 14 0,0-5 0,2 3 0,2 2-52,2-4 0,0-4 0,0-6-136,0-6 0,-7-7 1,1-6-93,2-6 127,2-4 1,2-19 0,2-10-428,4-13 0,5-8 1,7-8-1,3-3 1,4 1-294,6 1 0,-2-1 1,0 14-1,0 4 491,0 7 0,-6 5 0,2 9 0,-4 0 347,-3 0 0,-5 9 1,-3 5-1,-2 9 151,-3 8 0,-3 4 0,-4 3 0,-5-1 205,-5 1 1,-11 3 0,-4-2 0,-2-5-163,-4-5 1,0 2 0,-1-6-180,3-2 1,6-11 0,-4-6-1,2-4-178,5-2 1,1 0 0,2-2 0,3-4 0,1-6-37,3-5 0,7-8 1,-1 0-522,4 2 0,8 9 0,3 3 0,1 1 0,5 2 59,1-1 1,3 3 0,0 6 0,1 2 467,5 5 0,-4-3 0,6 8 0,-2 3 326,0 1 0,6-3 1,-4-1-1,0 1 1,2-3 89,0-4 0,0-4 0,4-2-266,-2 0 1,-6-2 0,6-4 0,0-6-190,-2-5 1,5-10 0,-7-4-100,2-4 0,-6 3 0,1 1 0,-3-2 0,-2-2-60,0-3 1,-7 7-1,-2 2 1,-1 0 94,-5 0 1,-2 6 0,-4-2 0,-4 7 410,-7 5 1,-3-1-160,-3 8 1,0-1 0,1 9-1,1 5 55,4 5 0,-3 11 0,3 4 0,-3 2 109,-3 4 1,7 2 0,1 5-1,1 1 20,0 3 1,5 0 0,-1-7-81,4 0 0,10-8 0,5-2 0,6-2-197,5 0 1,-1-6-1,8-9 1,3 0 0,3-1-897,7-1 0,-3-2 1,9-8-1,2-4-1461,2-6 0,2-5 0,0-2 0</inkml:trace>
  <inkml:trace contextRef="#ctx0" brushRef="#br0" timeOffset="5407">11860 3063 8355,'0'-19'0,"-3"3"1047,-3 3-606,-4 5 0,-11 8 1,-4 0-14,-6 0 0,-10 4 0,-3 6 0,3 9 0,1 2-166,3 0 0,4-1 1,6 3-1,10 2-253,7-2 0,3-2 0,7-3 0,2-1-9,5-5 0,11 5 0,13-7 0,5 1 22,1-5 0,13 2 1,0 1-1,-5-1 179,-3 0 0,-7 7 0,-4-3 1,-6 3 144,-4-3 0,-11 11 0,-3-4-74,-5 1 1,-11 7 0,-5-2-1,-9 0 1,-8 0-100,-4 0 0,-3-2 1,1-9-1,-1-3-317,1-3 0,6-2 0,2-6 1,2 0-1238,4 0 0,11-8 0,5-5 447,5-3 0,11 1 0,5 1-238,9-1 1,6-14 0,8 9 0</inkml:trace>
  <inkml:trace contextRef="#ctx0" brushRef="#br0" timeOffset="7123">11916 3474 8355,'16'2'0,"-1"2"635,-3 2 1,1 7-1,5-5 1,1 0-1,0 1 144,-1-5 1,1-2-1,0 0 1,-1 2-567,1 2 0,0 1 0,-1-7 0,-1-3-248,-5-3 0,5-4 0,-7-9 0,3 1 62,-1-1 1,-8-2-1,3-2 1,-5-2-444,-2 3 0,0-5 1,-2 2-1,-2 2-113,-3 2 0,-5 2 1,4 3 634,-3 3 0,7 3 1,-4 6 266,-1-2 0,1 10-100,-4 14 1,-3 3-1,7 8 1,0 0-1,-3 0 186,1 5 0,6 7 1,-3 3-1,5-5-158,2-6 0,0 3 0,2-7 0,3 0-326,1-4 1,8-5 0,-1-3 0,3-3-417,3-1 1,2-9 0,2 2-1,4-4-557,2-2 1,-4-14 0,6-5-1,2-4-743,2-4 1,0 4-1,-3-8 1518,-8-2 0,6-2 0,-1-2 1</inkml:trace>
  <inkml:trace contextRef="#ctx0" brushRef="#br0" timeOffset="7125">12588 3306 8355,'0'-11'1859,"0"3"1,0 10 0,0 4-1449,0 7 0,0 5 0,0 5 0,0 4-120,0 2 0,0 2 0,0 5 0,0-3-82,0-2 1,0-6-1,0 4 1,0-2-296,0-4 1,2-2-480,4-3 427,-4-7 1,7-5 117,-9-12 1,0-5 0,0-9-1,0-3 1,0-4 29,0-2 1,0-9 0,2-7-1,2-3-104,2-4 0,9 0 0,-3 2 0,3 7-490,-3 3 1,9 5 0,-7 4 0,1 6-393,1 4 0,1 5 0,2 3-310,-1 7 0,1 4 0,0 2 1</inkml:trace>
  <inkml:trace contextRef="#ctx0" brushRef="#br0" timeOffset="7126">12905 3324 8355,'0'19'813,"0"0"1,0-1-210,0 1 0,0 0 0,0-1 0,0 3 39,0 4 0,7-4 0,1 6 0,2-2-445,5 0 1,1 0 0,3-7 0,0 1-99,0 0 0,-1-7 1,1-2-1,0-1 0,-1-5-217,1-2 1,-7-2 0,1 0-14,1 0 0,-3-4 1,-1-7-8,-2-7 0,5-13 0,-7-1 0,-2-3 0,-2-2 22,-2 0 1,0-1 0,0 1 63,0-1 1,0 1-1,0 2 1,0 4 0,0 4-9,0 0 0,-2 8 0,-2-2-188,-2 7-1275,0 1 436,6 3 1,0 4-1,2 12-664,4 6 1359,-4 5 1,15 10 0,-7 2 0</inkml:trace>
  <inkml:trace contextRef="#ctx0" brushRef="#br0" timeOffset="7127">13372 3605 8355,'9'16'367,"3"-3"1,5-5-1,1-8 1,1 0-1,0-2 310,-1-4 0,1-7 0,0-10 1,-1-4-432,1-2 1,-2 0-1,-3-4 1,-1 2-167,1-2 1,-3 4 0,-1-2 0,-2-1-94,-4 3 0,-1 2 1,-3 9 94,0-1 0,-3 9 0,-3 3-196,-6 5 0,1 4 0,-1 5 0,-3 5 0,-1 5 85,-3 1 0,0 9 0,1 4 203,-1 5 1,0-5-1,3 0 1,1 2-1,5 3 30,2 1 0,1-2 0,7-2 1,2-4-70,5-2 1,-3-2-1,10-6 1,5 0-312,4-1 0,8-7 0,-4-5 1,2-4-638,4-2 1,9 0 0,1 0-1,1-2-3620,2-4 3965,-7-5 0,15-16 0,-6-2 0</inkml:trace>
  <inkml:trace contextRef="#ctx0" brushRef="#br0" timeOffset="7128">14119 3268 8355,'-18'0'0,"-1"0"1068,0 0 1,1 0-346,-1 0 0,-2 9 0,-2 3 1,-1 5-323,1 1 0,4 7 0,5 2 0,3 2-212,3 5 0,0 1 0,3 2 0,-1 1-101,2-1 1,8-2 0,4-2 0,3-4-121,3-2 1,3-8 0,2-9-89,-1-1 0,1-3 0,0-6 0,-1 0 0,1-2 2,0-4 0,-1-11 0,1-10-144,0-2 0,-1-2 1,1-9-1,-2-1 1,-3-5-205,-1-1 1,-7-3 0,4-6 0,1 0-3,-1 0 0,-6-7 1,2 3-1,-4 6-4,-2 9 0,3 7 1,1 7 3267,2 6-1988,0 5 0,-8 11 0,-2 9 0,-4 11-280,-3 5 0,-1 9 0,-5 2-291,5 2 0,-3 11 1,7 9-1,0 5 1,-1 2-33,5 0 1,2 0 0,2 3 0,0-1-266,0-2 1,2 2 0,2-13-1239,3 3 1,7-6-1131,-1 1 0,11-3 0,5-3 0</inkml:trace>
  <inkml:trace contextRef="#ctx0" brushRef="#br0" timeOffset="21071">15726 2970 8751,'-11'-19'1838,"3"0"-655,8 9 1,0-1-814,0 5 0,-2 6 0,-2 2 0,-3 13 1,1 12-1,0 6-59,0 6 0,-9 17 1,3 0-97,-5 3 1,5 3 0,-1 2-1,-1 7 1,-3 1 15,-1 7 0,5-4 0,1 6 0,-1-4-128,3-3 1,-5-7 0,7-5 0,-2-4 26,-5-2 0,5-8 1,-1-7-1,3-5-171,4-5 1,-4-8-1061,1 2 545,1-13 1,6-20 0,0-19-30,0-13 0,0-5 0,2-9 0,2-2-103,3-9 0,7 1 0,-4-2 1,3-1-1,-3 1 213,-1-5 0,3 1 0,-4 1 0,1 7 103,-1 4 0,6 2 1,-1 0-1,1 2 460,-1 4 1,3-2-1,-3 9 1,4-1 211,1-2 0,1 7 0,2-5 1,1 7 197,3 6 1,6-2-1,-6 8 1,0 2 25,2 2 0,-6 9 0,6 1 0,-2 3-116,0 4 0,0 2 0,-7 4-312,1 4 0,-6 4 1,-3 11-1,0 2 56,1 2 0,-7 8 0,2-2 0,-6 5 0,-4 1-10,-2 0 0,-9-1 0,3-3 0,-7-2-109,-6 2 0,4-6 1,-6 0-1,2-4-221,1-4 0,-3 3 0,4-11-62,-2-1 1,0 5 135,6-9 1,9-8 0,6-9-1,8-1-151,8-1 0,7 1 1,6-7-1,4 3-55,0 3 1,4-1 0,-6 8 240,2 1 0,0 3 0,5 2 0,-5 0 149,-2 0 1,4 9 0,-6 3-1,-3 5 1,-3 1 333,-6 1 1,1 2 0,-8 2 0,-2 4-129,-1 2 0,-3 0 0,-3 4 1,-3-2 41,-6 2 0,-13-4 0,-4 0 0,-2-2 8,0-4 0,-1-2 0,-5-5 0,0-1-131,-1-3 1,7-7 0,2 1 0,2-4-263,4-2 0,3 0 1,1 0-1,2-2 160,5-4 1,4 1 0,8-7-1047,0-3 0,2 5 0,4-2 0,8-3-1565,9-1 0,0 5 1576,8 5 0,0-13 0,7-1 0</inkml:trace>
  <inkml:trace contextRef="#ctx0" brushRef="#br0" timeOffset="21700">16267 3549 15010,'17'-13'0,"-3"3"0,-1-1 113,1 1 1,3 6 0,0-4 0,-3 1 0,-2 1-1,3 2 1,2 2-47,1 2 0,-5 2 0,-3 4 0,-2 7-32,-3 3 0,3-1 0,-2 1 1,-2 5 76,-2 0 0,-2 2 0,0-1 1,0 5 110,0 2 0,-8-4 0,-4 7 0,-3 1 43,3 2 1,-5-4-1,5-2-117,-5-2 1,4 4 0,3-6 0,0-4-1,1-4 263,1-5-947,2-8 0,8 4-68,4-8 0,5-8 0,7-6 0,1-7-1003,0-4 1,-3 0 0,-1 4 234,-3-4 0,1-4 0,5-8 1</inkml:trace>
  <inkml:trace contextRef="#ctx0" brushRef="#br0" timeOffset="21701">16529 3212 8355,'-11'-8'653,"5"0"1,12-5 0,5 5-1,1 2 1,1 0 0,1 1-1,3 3-2452,1 2 0,1 0 0,0 0 0</inkml:trace>
  <inkml:trace contextRef="#ctx0" brushRef="#br0" timeOffset="22284">16753 3679 10421,'0'-18'0,"0"-1"0,2 0 0,4 1 536,7-1 1,3 0-1,3 1 1,0 1-1,-1 2-257,1 3 0,-7 8 0,-1 0-211,-3 8 1,4 8-1,-5 11-19,-3 2 0,-2 8 0,-2-2 0,0 5-7,0 1 1,-6 2-1,-3 5 1,1 6 83,0 4 0,-5 2 1,5 0-1,-2 0 54,-5 0 1,-1 0 0,-5 0 0,-2-2 104,-2-4 1,0-5 0,6-7 0,1-1-11,-1 0 0,0-8 1,1-4-1,-1-4-170,0-2 0,1-9 1,-1-4-1,0-4 79,1-2 1,-1-2 0,0-6-298,1-11 0,-1 1 1,0-9-1,3 0 1,1-4-839,3-5 0,5-9 1,-3-3-1,2-2-532,4 0 0,2 3 0,2-5 380,0 2 1,8 0 0,2-6 0</inkml:trace>
  <inkml:trace contextRef="#ctx0" brushRef="#br0" timeOffset="22285">16977 3063 8355,'0'-10'2684,"0"-1"0,2 7-3893,4-2 1,-2 0-185,9 6 0,-1-9 0,7-1 0</inkml:trace>
  <inkml:trace contextRef="#ctx0" brushRef="#br0" timeOffset="22685">17444 2652 8355,'-29'0'686,"2"0"626,8 0 1,7 0 1120,-1 0-2087,9 0 0,-2 2 0,12 2-54,7 3 1,3-1 0,5-6-40,4 0 1,-2 0-1,8 0 1,2 0-1,2 0-93,3 0 0,5 0 1,1 0-1,-3 0-110,-1 0 0,3 0 0,1 0 0,-3-2-78,-1-5 1,1 5 0,-1-4 0,-7 4-322,-4 2 1,2 0 0,-6 0 154,-2 0 1,-2 0-2429,-3 0 357,-7 0 278,-3 0 0,-8 0 0</inkml:trace>
  <inkml:trace contextRef="#ctx0" brushRef="#br0" timeOffset="22998">17799 2671 8355,'-9'10'979,"7"0"0,-4-3 0,4 5 0,2 5 1,0 4-1,-2 1-473,-4 3 0,4 2 1,-5-2-1,5 6-272,2 5 1,0 7-1,-2 3 1,-2-1 64,-2 1 0,0 0 0,6-5 1,0 3 91,0-3 1,-7-1 0,1-1 0,2 1-110,2-3 0,2 9 0,0-13-254,0 0 0,-2-6 0,-2 2 0,-2-2 0,1-4-181,3-2 1,2-9-1,-2-2-2826,-4-1 521,4-3 0,-6 2 1,8 3-1</inkml:trace>
  <inkml:trace contextRef="#ctx0" brushRef="#br0" timeOffset="24709">19424 2727 8355,'27'18'-523,"-7"1"0,-5 0 0,-1-1 260,3 1 0,10 8 0,2 2 0</inkml:trace>
  <inkml:trace contextRef="#ctx0" brushRef="#br0" timeOffset="27243">19685 3343 8355,'-12'-12'-196,"1"-1"1,1-1-321,-1-3 551,7 7 0,-6-7 58,4 5 1,4-5 0,-5-2-181,5 1 0,2-1 1,0 0-1,0-1 0,0-3 1,0-4-1,0-2 0,0-2 1,0-1 114,0 1 0,0 9 0,0-5 0,0 2 0,-2 2 0,-2 4 0,-2 5 929,2-1-448,2 7 0,2-3 1295,0 5-1161,0 4 1,-2-4 0,-3 12-411,-1 7 1,0 3 0,6 3-1,0 2 1,-2 3-90,-4 8 1,4 3 0,-5 0 0,5-2-132,2-2 1,0-1-1,2 3 1,2-4 22,3-2 1,1-9 0,-4-5 0,2 1-115,-1 3 1,-1-7-1,0-1 106,2-1 1,9-6-1,-3 4-229,5-4 1,1-4-1,1-4-105,0-6 1,-7-5-1,-1-2 1,-1 1 34,0-1 1,-4 0 0,5 1 125,-3-1 1,-2 0-1,-6 1 1,0-1-1,0 0-95,0 1 0,0 5 1644,0 1-830,0-1 0,0 5-407,0 8 0,0 10 0,0 13-11,0 2 1,0 6 0,2-4 0,3 0 24,1 0 0,8-2 1,-1-6-1,3-1 5,3 1 0,0-7 1,-1-1-1,1-3-144,0-4 0,-1-2 1,1-2-49,0 0 1,-7-8 0,1-4 0,-1-5-162,-1-2 1,3 1 0,-8-3 0,1-4-882,1-6 1,-6 4-1,4 0 1,-4 2 366,-2 0 0,0 0 0,0 7 1,0-1 226,0 0 1,0 1-1,2-1 188,5 0 1,-5 1 898,4-1 2124,-4 8-1506,-2 3 0,6 16-865,0 5 0,1 4 0,-7 3 0,2 3 0,2 2-138,2-2 1,2 4-1,-4 0 1,3 0-44,-3 0 1,4 4 0,-2-4 0,-1 0-79,-3 0 1,4 4-1,0-6 1,0-2-298,3-3 1,-7-7 0,4-1-164,-4 3-179,-2-7 1,2-2 0,2-12 0,2-8-412,-1-9 1,-1 0-1,0-6 1,4 0 458,3 0 0,-5 0 1,4-2 322,-2 6 0,7 2 1,-3 0-1,3-2-69,-3 2 1,5 9 1266,-5 1 1,5 9-443,2-2 0,-3 6 0,-1 6 1,-5 7-104,-1 3 1,3 3-1,-6 0 1,0-1-220,3 1 1,-7 6 0,4 2 0,-4 0-114,-2 0 0,0 0 0,0-4 0,0 1-85,0-1 0,0-2 1,0-2-611,0-1-1534,0 1 1374,0 0 0,0-17 1,0-8-1,2-9-847,4-4 1,-1-5 0,5-3 1241,-2-3 0,7-1 0,-5-6 1</inkml:trace>
  <inkml:trace contextRef="#ctx0" brushRef="#br0" timeOffset="28256">20656 2970 9755,'8'18'550,"-5"1"0,3 0-99,-4-1 0,-2 7 1,2 0-1,2 0 1,2 0-147,-2 0 0,5 2 0,-3-4 0,-2 1-441,-2-1 1,4-2-4200,1-2 3337,-1-1 0,-6-16 0,0-4 0</inkml:trace>
  <inkml:trace contextRef="#ctx0" brushRef="#br0" timeOffset="28257">20694 2503 8355,'-13'-13'3600,"1"1"-3902,7 8 0,-1-5 0,12 9 0,7 0 0,4 0-876,1 0 0,9 0 0,2 0 1</inkml:trace>
  <inkml:trace contextRef="#ctx0" brushRef="#br0" timeOffset="28258">20992 2428 8355,'0'19'742,"0"-1"1,0 7 0,0 4-1,0 4-344,0 7 1,0 3 0,0 1 22,0 6 0,0 0 0,0 4 1,2 4-1,3 0-318,1 0 0,0-2 0,-6-2 0,0-4-387,0-7 1,0-5 0,0-7 0,0-6-4132,0-5 1989,0-1 2093,0-9 0,-8-1 0,-3-9 1</inkml:trace>
  <inkml:trace contextRef="#ctx0" brushRef="#br0" timeOffset="28259">20862 3044 8355,'0'-12'0,"0"-1"0,6 7 434,0-6 1,2 8 0,-1-5 0,5 3 0,5 0 22,1 2 1,3-1 0,4 1 0,4-2-990,0 2 1,6 2 0,-6 2 0,5 0-192,3 0 1,-4 0 0,11 0 0,-5 0 319,-1 0 0,-3 0 0,-2-2 0,-4-2 403,-2-3 0,4-7 0,-6 1 109,-2-3 0,-9-1 0,-3 3 0,-3 1 627,-4-1 1,-2 3 0,-4 1-208,-4 2 1,-4 1 0,-9 7 0,0 3 0,1 3 0,-3 4 363,-4 1 0,10 5-660,-3-3 1,5 3-1,1 3 1,4 0-240,-1-1 1,9 1-1,0 0 1,11-1 52,5 1 0,3-7 0,0 1 1,1-1-1,3 1 24,2-1 1,0 1-1,-4 5 99,4 1 0,-11 0 0,5-1 216,-3 1 1,-7 6-230,-3 0 1,-6 0-1,-6-7 1,-9 1-276,-8 0 1,3-7-1,-7-1 1,2-3-502,0-4 1,0-2 0,6-4 0,1-4-1368,-1-7 0,-8-3 0,-2-3 1</inkml:trace>
  <inkml:trace contextRef="#ctx0" brushRef="#br0" timeOffset="28996">23028 2951 8355,'2'-17'138,"2"3"0,3 1 0,-3-1 0,-2-3 255,-2-1 1,0-1-1,0 0 1,-2 0-83,-5 1 0,-3 7 1,-11 5-1,-4 4 1,-6 4-1,-2 4 1,0 9-1,2 6 27,-2 4 0,-1 8 0,1-2 0,4 4-243,2 3 1,4-3 0,11-2 0,6-4-133,4-2 1,2-2 0,2-8 0,4-5-183,6-6 0,11 3 0,4-5 0,2-4 52,4-4 0,3-17 0,1 0-342,0-6 0,-1-4 0,-5-6 0,-6-1 198,-5 1 1,-1 6-1,-2 2 1,-5 2 514,-6 4 1,-4 8 213,-2 3 0,0 10 1,0 2-1,0 12-32,0 11 1,-6 0 0,0 6 0,2 0-165,2 0 0,2 0 0,0 2 0,0-4-215,0 0 1,8-8-1,5 2 1,3-9-186,3-4 1,-1-1 0,3-7 0,4 0 0,-2-11 1,6-7-1,0-14-63,0-9 1,-4-1 0,4-7 0,-2-5 0,-2-4 88,2-5 0,-6 1 0,1 4 1,-5-2 231,-4-2 0,-3-1 0,2 7 0,-3 0 50,-1 0 1,-6 15 0,4 5 0,-4 7 1539,-2 7-1496,0 9 0,0 15 1,-2 17-1,-2 12-50,-2 10 0,-9 16 1,3 13-1,-5 9-18,-1 8 0,5-34 1,1 2-1,-1 4 0,1 2-131,0 5 1,1 1 0,0-3 0,1 1 0,1 2 0,0 1 0,0 0 0,1 1 0,1-1 0,2 1-123,1 1 0,1-1 1,2-7-1,0-2 1,2-5-1,0-2-58,6 45 0,5-11 0,11-19 0,4-6 0,2-8 8,4-10 0,0-9 1,0-18-1,-3-5 92,-4-5 1,6-22-1,-7-12 1,-3-12 147,-1-11 1,-4-4 0,-5-4-1,-6-5 123,-4-5 1,-4-3-1,-4 1 1,-8 3-127,-9 3 0,0 4 0,-8 10 1,0 7-20,2 3 0,-7 5 1,7 4-157,0 6 0,-6 4 0,6 4 1,0 3-2908,4 2 2010,4 7 0,-6-11 0,-2 5 0</inkml:trace>
  <inkml:trace contextRef="#ctx0" brushRef="#br0" timeOffset="30345">1588 4987 8355,'-9'-11'1476,"7"3"-1068,-14 8 1,13 2 0,-3 6 0,2 11 0,0 10 0,-2 8 0,2 7 0,1 6-2,3 4 1,0 8 0,0 0 0,0-2 0,0-1-173,0-3 1,0-7-1,0-1-354,0-2 1,0-3 0,0-7-1,0-3-459,0-2 1,0-14-1,-2 1-36,-4-1 0,-4-9-246,-9-2 0,0-4 0,1-4 0,-1-6 1,0-9 338,1-5 1,-7-5 0,0 4 0,2-2 568,2 2 1,5-4 0,1 2 0,5 2 398,2 3 1,1 1 0,7 0 0,0 1 22,0-1 0,0 6 1,2 3 402,5 2 1,5-5-1,11 5-345,2-2 0,6 3 0,-4-3 1,2 0-430,4-1 0,2 5 1,3-6-124,-1-3 1,1 5 0,-3-3 0,-4-1-34,-6-3 0,-4 5 0,-3 1 0,1 1 0,0 2 12,-1-1 0,-5 3 1,-1 6 147,3 0 0,-1 8 0,1 5 170,-3 3 0,-8 9 0,3 2 0,-5 0-5,-2 0 0,0 4 1,0-4-1,2 2-66,4 5 0,-4-5 1,4 2-1,-4 0-220,-2-2 1,0 4-1,0-8-551,0-2 0,-2-4 0,-2-5-1308,-2-1 1,0-11-1722,6-2 3001,0-17 1,0-12-1,0-8 1</inkml:trace>
  <inkml:trace contextRef="#ctx0" brushRef="#br0" timeOffset="31255">1849 5099 8355,'0'-19'2225,"0"0"-104,0 9-2086,0 2 1,0 10 0,2 4-1710,4 6 0,-2 5 742,9 2 1,-1 8-1,7 2 1</inkml:trace>
  <inkml:trace contextRef="#ctx0" brushRef="#br0" timeOffset="31256">2148 5622 8355,'0'18'549,"0"9"0,0-10 0,0 6 605,0 0 1,-2-7-685,-5-3 0,-1-11 1,-6-2-1,3-11-129,3-5 1,0-5-387,1-4 0,5 0 1,-4-8-1,4-2-71,2 1 0,6 3 1,3 0-1,1 6 1,5 5-170,1 1 0,-3 2 0,-1 5 0,0 4 0,1 1-78,-1 1 0,1 2 335,6 10 1,-1 5 0,-1 7-1,-3 3 1,-3 2 384,-3 2 1,0 2 0,-4-5-72,3 3 0,-1 6 0,-6-6 0,0-2 346,0-2-602,0-11 1,0-3-1,0-16 128,0-9 1,2-3-494,4-10 1,-4 6 0,7-4 0,-3 2 24,0 4 1,9 0 0,-5 0 0,2 0 119,1 7 0,-7 6 396,6 10 1,-5 2 0,3 4-1,-2 6 24,-3 5 1,-1 4-1,0 1 1,2 5-1,-2 0 55,-2 0 1,5 0-1,1-4-262,2 2 1,-4-2 0,7-9 0,1-1-238,3 1 0,2-5 2,-1-3 1,-3-6 0,4-6 0,3-7 0,3-5-172,0-7 1,-8 4-1,6-4-137,-9 4 0,3 1 1,-5-3 470,5-2 1,-5 0-1,-1 6 1,-3 1-1,-4-1 251,-2 0 1,-2 1-1,0-1 1,0 0-1,-2 3 102,-4 3 1,-5-1 0,-7 7-197,-1 3 1,0 2-1,1 2 1,-1 2 357,0 4 1,7 7-258,0 12 1,5-2 0,-3 8 0,2 2 69,3 2 0,3-4 0,2-2 0,2 0-26,5 0 0,5-6 0,11 2 0,2-4 1,0-4-99,2-5 1,-4 3 0,6-9 0,-2-2-552,-5-2 1,5-2-1,-2 0 1,0 0-2063,2 0 0,2 0 1,9 0-1</inkml:trace>
  <inkml:trace contextRef="#ctx0" brushRef="#br0" timeOffset="33410">14866 3530 8498,'-2'10'1587,"-4"-4"1,2-10-867,-8-2 0,7-8 0,-3 1-428,0-3 1,6-3 0,-4 0 0,3 0 53,3 1 0,7-1-206,-1 0 0,2 1 1,-4-1-1,3 0-38,-3 1 0,6 5 0,0 1-94,1-3 1,5 1-1,-5-1 1,1 5 32,1 2 1,-1-5-1,7 7-22,0 2 0,-3 4 1,-1 4-1,-3 4 26,3 3 1,-1 1 0,1 7 0,-3-1 27,3 1 1,1 0-1,1-1 1,-3 1-51,-1 0 1,-3-7 0,5-1 0,-3-3-71,3-4 0,-5-2 1,3-2 34,1 0 0,-4-8 0,1-5 0,-1-3-266,1-3 0,-5 0 1,4 1-1,-2-1-114,-3 0 0,3-6 0,-2 1 97,-2 1 1,-2 2-1,-2 2 138,0 1 212,0-1 0,-2 9 0,-2 5 64,-2 10 0,-7-1 0,7 8 0,0 3 68,-2 1 0,6 3 0,-7 0 0,3-1-7,0 1 1,0 0 0,6-1 0,-2 1-68,-5 0 0,3-1 0,-6 1 0,-1 0 18,1-1 1,4 1 0,-7 0-113,-1-1 0,-3-5 0,-1-3 0,-1-1 20,0-5 0,1 4 0,-3-2 1,-2-2-1,-2-4-59,2-6 1,3-4 0,3-9 0,2 0-65,3 1 1,2-1 0,-3 0 0,7 1-69,4-1 0,2 0 109,0 1 1,0 5 71,0 1 159,0 8 1,-2-5-2,-4 9 0,3 2 0,-5 3-29,0 1 0,6 8 121,-4-1 0,-3 3 0,3 3 1,2 0 14,2-1 1,2 1 0,0 0-112,0-1 0,0 1 0,0 0-122,0 0 1,0-1 0,2 1-64,4 0 0,-4-1 0,6-1 0,-1-3 87,-1-1 1,0-7-609,-6 6 405,0-7 0,0 1 54,0-12 0,0-5 0,0-7 0,0-3 45,0-4 0,-6 4 0,0-4-95,2 5 1,1-5 0,3 0-1,0 2-9,0 2 0,3 2 0,1 1 1,4-1-1,0 0 41,1 1 0,5-1 124,-1 0 0,3 9-16,3 4 0,0 4 1,-3 4-1,-1 2 71,-3 2 0,-2 9 0,5-3 20,-3 5 1,-5 1 0,3 1 0,0-2-22,1-5 0,-1 5 1,5-7-51,-3 0 1,-6 7 0,7-4 50,1 3 1,-3-5-154,1-5 0,-6-4 0,5-4 9,-3-4 1,0-5-1,-3-8 1,3 1 0,0-1-115,0 0 1,5-5 0,-5-1 0,1 2 3,-1 2 0,-2-4 0,-6 0 0,2 0 24,4-2 0,-4 7 0,5-5 0,-5 4 71,-2 2 0,0 1 1,0-1 24,0 0 1,0 7 295,0-1-119,0 9-4,0-4 1,0 16-1,0 5 113,0 3 0,0 3 0,0 0 0,0-1-134,0 1 1,0 0 0,0-1-48,0 1 1,0 0 0,-2-1 0,-3 1 0,-1 0 59,2-1 0,-6 1-57,-3 0 1,-3-1 0,-3-1 0,2-2 7,5-3 1,-5-6 0,5 5-119,-5-3 1,-1-2 0,-1-6-56,0 0 1,1-8 0,-1-5 0,2-3-53,5-3 0,-3 0 1,7 3-1,0 1 27,-1 3 1,-3 6 0,4-7-12,-3-1 1,5 5 174,-6 3 0,5-2 199,-5 2 1,6-1-95,-7 7 1,9 2 0,-4 5-29,0 5 1,5 5 0,-3 1 0,4 1 28,2 0 0,-6 6 0,0 0 0,2-1-50,1 3 1,3-6-1,0 4 1,0-2 0,0 0 1,0 2 0,0 0 1,0-7-29,0 1 0,0 0-196,0-1 40,9 1 1,-7-11-1,4-8 1,-4-12-40,-2-11 0,6 0 1,1-6-30,-3 2 0,6-6 0,1 4-12,-1 0 1,6-4-1,-3 6 1,4 0 84,1 0 0,1 2 0,0 6 0,-1 0 8,1 1 1,0 5-1,-1 3 1,1 2-242,0 3 0,-1 3 0,1 2 0,-2 2 0,-3 3-2151,-1 1 0,-3 8 561,2-1 0,5 3 0,-7 3 0</inkml:trace>
  <inkml:trace contextRef="#ctx0" brushRef="#br0" timeOffset="42746">4445 5566 9424,'-6'-13'720,"0"1"0,-3 10 0,5 2 1,-2 10-1,0 9 0,-1 3 1,1 3-210,2-2 0,2 0 0,2 0 0,0 2-365,0-2 0,2-5 0,4-5 0,7-7-208,3-4 1,5-4 0,2-4-148,2-7 0,6-10 0,-4-4 1,0-2-1,0-4-48,-4-2 0,-3-2 0,-1 1 0,0 5 165,-1 6 0,-5-2 766,-1 2-321,-7 9 0,1 18 0,-10 14 0,-5 7 101,-1 0 1,6 4 0,-5-2-329,1-2 1,6-2-1,-4-3 1,6-1 110,6-5 1,-2-3 0,9-11-108,1-5 1,1-5-1,-1-11 1,-1-4-67,1-2 1,-3 6-1,-1-4 1,-2 2-319,-4 0 0,5-2 0,-3 5 0,-2-3-390,-2 2 0,-2 2 1,0 2-1,0 1-759,0-1 0,0 0 0,0 1-240,0-1 1,9-8 0,1-2 0</inkml:trace>
  <inkml:trace contextRef="#ctx0" brushRef="#br0" timeOffset="43947">5229 4837 8355,'0'19'4783,"0"2"-3881,0 4 0,-6-1 0,0 12 0,0 3-312,-3 1 0,7 1 0,-6 1 0,0 3-351,-5 3 0,3 0 0,-3 1 0,1-5-112,2-4 0,-5-3 0,7 0-270,-3 1 0,7-9 0,-2-4 0,2-5-1320,-2-1 0,4-7 999,-5 1 0,12-11 1,3-2-1,2-10 179,5-7 0,1-10 0,5-4 0,2-4 4,2-3 1,0 1-1,-7 2 1,1 3 219,0 8 0,-7 3 1,1 4 539,1 5 1,3 3-1,-1 12-258,-3 3 1,-3 10 0,-6 11 0,3 0 659,-3 0 1,4 6 0,0-1-514,3 3 1,-5-6-1,6-4 1,3-4-255,2-3 1,1-1-1,1-5 1,0-5-1,1-5-143,5-2 0,-2-2 1,6-5-1,0-5-923,0-5 0,-4-1 1,4-3-1,-2-2 168,-4-2 1,-2 0 0,-3 7 0,-1-1 258,-5 0 0,3 1 0,-9-1 1,-2 0 441,-2 0 0,-2 7 0,0 0 803,0-3 1,-8 7 102,-4 2 0,-3 12 1,1 6-1,1 5-110,-1 1 0,3 3 0,1 2-410,2 2 1,-5 6 0,7-6 0,2 0 0,2 0-82,2 0 0,-7 6 1,1-6-919,2-2 1,4-3-212,6-1 0,-2-9 1,9-3-88,1-5 1,3-9 0,2-1 0,-1-2 448,1-5 0,0-8 1,-1-2-1,1 1 447,0-3 0,-7 4 0,1-6 1,-1 2-1,1 4 690,-1 2 1,-6 5 1063,7 3 0,-7-1-447,6 7 1,-7 3-966,1 10 1,2 5-1,0 8 1,1-1-1,-1 1 246,-4 0 1,6-1-403,3 1 1,-3 0-399,3-1 0,-3-5 1,5-3-967,-3-2 1021,-8-1 1,11-16 0,-9-3 0,-2-5 230,-2-1 1,4-3 0,3-2 0,-1-4 94,0-2 0,5 4 0,-5-4 1,2 2-98,5 4 1,-5 2-1,3 3 1,1-1-296,3 0 1,2 9 0,-1 4-281,1 4 1,-7 2 0,1 2 0,-1 4 0,-1 6 97,-5 5 0,-4 2 0,-2-1 0,0 1 0,2 0 466,4-1 0,-4 1 1,7 0-70,-1 0 1,2-1 0,9-1 780,0-5 1,-7-3-1,1-9 1,1 0 490,3 0 1,4 0-1,1-3-961,3-3 1,0-4-1,-6-9 1,0 1-181,-1-1 1,-1-6 0,-3 0-1,-3 2 1,-3 2-60,-4 3 0,-2 5 0,-2 1 0,-2-1 170,-4 3 0,-4 2 1,-9 8 27,0 0 0,1 8 1,-3 7-1,-2 5 146,-2 5 1,0 8 0,9-4 0,1 3-120,3-1 0,7-2 1,-1 4-1,4-4 1,4-2-211,4-4 1,11-2 105,8-3 0,10-1 0,3-5 1,7-5-1286,3-5 1,12-2 0,-4 0-1077,2 0 1,9-9-1,-1-1 1</inkml:trace>
  <inkml:trace contextRef="#ctx0" brushRef="#br0" timeOffset="54705">8610 5043 8490,'-8'-19'1174,"-5"0"-673,-3 9-175,5 2 1,1 10 0,4 4 0,-7 8 0,-1 9 0,-3 10 0,2 9 0,-3 8 0,-1 6 192,-4 6 1,2 4-1,5 9-347,-3 0 0,5 0 0,-11 1 0,6 5-81,7 6 1,-5-8 0,7-2 0,-3-2 0,1-7-129,-3-1 0,7-13 0,2-13 1,4-8-1,2-8-659,0-4 481,0-11 0,0-5 1,0-18-1,0-14-310,0-12 1,8-9-1,4-10-50,5-4 0,2-5 1,-3-5-1,-1 1 0,-3 3 170,3-3 0,-5 5 0,3-3 0,-1-1 261,-2-3 1,7 4 0,-5 1 0,3-1 37,-3 3 0,5 2 0,-4 10 0,3 4 276,3 6 0,6 5 1,0 4-1,-3 4 343,-1 6 1,-2 4 0,0 4-1,-1 3-81,1 1 1,0 9 0,-1-2-1,1 4-99,0 2 1,-1 8 0,1 5 0,0 5-67,-1 7 1,-7 4-1,-5 7-153,-4-5 1,-2 4 0,-2-4 0,-6 4 0,-9 3-3,-6-1 1,-8-2-1,4-4 1,0-6-191,0-4 1,2-2-1,7-3 1,1-1-970,4-3 793,-3-8 0,16 3 0,2-11 0,15-5-89,12-1 0,6 0 0,2-5 0,1 5-21,-1 1 0,0 3 1,1 6-1,-3 2 438,-4 4 1,-4 5-1,-10 7 1,-3 3 460,-1 4 1,-9-2 0,0 8-13,-8 2 0,-13 3 0,-10-1 0,-2-2 1,-4-4-227,-2-2 0,-3-2 0,1-6 0,0-3-146,-1-3 0,9 1 0,4-8 1,5-1-491,1-3 0,2-4-1034,5-5 1,6-3-1,14-7-1476,11 5 2256,-1-5 1,26 7 0,-5-9 0</inkml:trace>
  <inkml:trace contextRef="#ctx0" brushRef="#br0" timeOffset="55751">9264 5640 8355,'-19'0'2001,"2"-2"-1517,5-4 1,1 2-1,7-9 1,-2-1-221,2-3 1,2 5 0,2-1-1,2-1-196,4-3 1,2-1 0,7-1 0,-3 2 0,3 5 0,2 6 0,1 4 0,1 2-116,0 0 0,-7 2 1,-2 4 125,-1 6 0,3 5 0,-6 4 1,-1 1-1,-3 5 51,-2 2 0,0 1 0,0 1 0,0-4 274,0 0 0,-2-7 1,-3 5-1,-1-4-342,2-2 0,2-7-1123,2 1 1,0-11 525,0-2 1,8-11-1,3-14 1,1-6-1073,0-4 0,9-2 0,8-1 1</inkml:trace>
  <inkml:trace contextRef="#ctx0" brushRef="#br0" timeOffset="55752">9469 5173 8355,'-10'-8'415,"-1"-2"1,7-9 1482,-2 0-2559,0 9 1,14 2-348,4 8 1,5 8 0,2 2 0</inkml:trace>
  <inkml:trace contextRef="#ctx0" brushRef="#br0" timeOffset="55753">9749 5790 8355,'-12'-2'121,"1"-7"798,3-9 1,2-1-1,6-8-696,0 0 1,0 4-1,0-6 1,2 2 0,4 4-141,7 3 1,-3 3 0,0 2 0,1 5 0,-1 2-1,2 6-54,-1 6 1,-3 12-1,-8 11 1,0 2 144,0 5 0,0 1 0,0 4 0,0 5-89,0 6 1,0 10-1,0 4 1,0 3 63,0 3 0,-6 1 0,-2-1 0,-3-3 96,-3-3 1,3-2-1,-1-8 1,-3-4-10,-1-6 1,-3-7 0,0-6-1,1-6 57,-1-4 1,-6-5 0,0-3 0,0-7-155,-2-4 1,5-4-1,-8-6 1,4-11-165,3-10 0,2-6 0,2-5 0,1-3-687,-1-7 1,9-6 0,3-6 0,5-5-927,2 1 1,0-13 0,2 2 468,5-6 0,11-4 0,11-6 0</inkml:trace>
  <inkml:trace contextRef="#ctx0" brushRef="#br0" timeOffset="55754">9861 5043 8355,'0'-11'4214,"0"1"-4770,0 4-1014,0 4 0,8-7 0,3 9 1</inkml:trace>
  <inkml:trace contextRef="#ctx0" brushRef="#br0" timeOffset="56921">11075 5510 8355,'-19'0'1212,"1"0"-1104,-1 0 1,9 8 0,4 4-1,3 5 1,3 2 0,3-1-1,3 1 1,6 0 0,5-1 144,1 1 1,1-2 0,0-5 0,2-6-1,1-4 1,3-2-319,-2 0 1,0-2 0,0-4-1,0-9 8,-7-7 0,7-1 0,-8-8 0,-1 0 0,1-1 0,-3 1 0,-2 0-320,-1 2 0,-1-4 342,-2 8 1,-4 0 0,5 6 28,-5 1 1,-2 9-36,0 9 1,6 9-1,0 12 242,-2 3 1,5 1 0,-3 11-1,0 3 68,2 0 1,-4-1 0,7-5 0,-1-4-1,-1-2-33,-1-4 0,6-2 0,-1-5-176,3-3 1,-3-5 0,-3-10-1,1-4-26,-1-7 0,0-3 0,5-5 0,-3-2-71,3-2 0,1-8 1,3 4-1,0 0-143,-1 4 0,1-2 1,0 4-1,0 4 22,-1 5 1,1 10-1,0-2 1,-1 4 316,1 2 1,-3 2 0,-1 6 0,-5 8-109,-1 7 0,3 11 0,-6-3 232,-1 4 1,-3 0-1,-2-2 1,0-1-1,0-1-68,0-2 0,0-2 0,0-9-1052,0 1 0,-9-9-1809,-3-3 1405,-5-14 0,-1-11 0,-1-11 0</inkml:trace>
  <inkml:trace contextRef="#ctx0" brushRef="#br0" timeOffset="57177">11523 4763 8355,'0'-13'1709,"0"1"-2050,0 7 0,9-1-571,3 12 0,13 5 0,4 8 0</inkml:trace>
  <inkml:trace contextRef="#ctx0" brushRef="#br0" timeOffset="57551">13466 4763 8355,'-13'-19'0,"1"0"1713,-1 0-1052,3 9 1,0 2 0,5 10-307,-1 4 1,0 13 0,6 14-215,0 8 0,0 9 0,0 15 0,0 7 1,0 9-1,0 4 0,-2 4 0,-2 3 0,-2-1-130,1-4 1,3-4 0,2-12 0,0-9-608,0-12 0,0-11 0,0-8-384,0-6 0,0-14-259,0-11 0,0-25 0,0-15 1</inkml:trace>
  <inkml:trace contextRef="#ctx0" brushRef="#br0" timeOffset="58381">13055 5099 8355,'0'18'796,"2"7"0,4-2 0,5-4-177,-1-5 0,13-1 0,-3 3 0,7-3-522,7-7 1,9-4 0,7-2 0,4 0 0,2-2-1,0-4 1,0-9 0,-2-3-1190,-4-1 0,-4-10 0,-11 10 1,-4-2 464,-6 1 0,-4-5-35,-3 0 1,1-8-1,0 4 1</inkml:trace>
  <inkml:trace contextRef="#ctx0" brushRef="#br0" timeOffset="58382">13783 4781 8355,'0'-18'-607,"-6"5"1093,0 1 1,0 10 53,6 2 1,0 10 0,0 15-1,-3 6-189,-3 4 1,4 9 0,-6 1-1,2 3 1,-1 6 154,3 6 0,0 0 0,0 9-324,-2 2 1,0-1 0,3-1-1,-1-7 1,-2-6-130,2-6 0,2-11-235,2-8 0,0-8 99,0 2 0,2-15 0,2-12-363,2-14 1,9-11 0,-3-11 0,5-1-83,2-5 0,1 5 0,3-5 0,0 7 324,-6 6 0,7 4 0,-5 8 0,2 3 0,0 3 79,-3 7 1,-5 4 0,-3 6 227,-2 8 1,5 1 0,-7 14-1,-2 0 1,0 4-81,3 4 0,-5 0 433,4-3 1,2 1-1,1-6 1,1 0-108,4 0 0,3-2 0,2-9 0,1-1 0,3-5-249,2-2 0,2-3 0,-2-12 0,4-5 0,2-7-234,0-6 1,-6 3-1,4-10-108,-2-1 1,-2 0 0,-8 0 0,-3 4 0,-3 0 0,-3 2-942,-4 0 1148,-2 2 1,-4 6 0,-4 3 0,-6 3 104,-5 7 0,-2 8 0,3 8 257,3 9 0,-3 4 1,3-2-1,-3 1 0,-1 5 335,4 2 0,-1-4-530,8 6 0,0-1 0,6 1 0,2-4 1,4-2-1,8-1 41,9-1 1,6-4-1129,9-7 1,1 3-1,5-7 1,5 1-422,5-1 0,2-2 0,0-6 0</inkml:trace>
  <inkml:trace contextRef="#ctx0" brushRef="#br0" timeOffset="60005">16174 5603 8355,'-19'-2'553,"0"-2"1276,1-3-1567,7-7 0,5 4 0,12-7-54,7 5 1,6-5 0,5 4 0,8-3-1,3-1 43,2 5 0,1 4 0,-1 8 1,-2 0-203,-4 0 0,-2 10 0,-8 7 0,0 7 132,-5 5 0,-9 1 0,-1 3 0,-4-2 52,-2 2 0,0-4 0,0 0 0,0-2-151,0-4 1,0-2-463,0-3 0,6-5 0,3-3-770,1-1 1,2-12 0,7-11 0,0-7 119,-1-4 1,9-16 0,2 1 0</inkml:trace>
  <inkml:trace contextRef="#ctx0" brushRef="#br0" timeOffset="60006">16622 5136 8355,'-10'-8'93,"1"4"286,9-9 0,2 9-941,5-2 1,3 4-27,9 2 1,-1 16 0,1 5 0</inkml:trace>
  <inkml:trace contextRef="#ctx0" brushRef="#br0" timeOffset="60007">16902 5734 8937,'0'-19'308,"0"0"0,0-1 0,0-3 1,0-4-1,2 0 129,5 0 0,1-4 0,8 4-340,3-2 0,-4 6 1,10 0-127,-5 8 1,-7 7 0,-3 10 14,-2 4 0,1 7 0,-5 12 0,2 6 0,-2 4 74,-2 3 1,-2 7-1,2 5 1,3 4 131,1 2 0,6 8 0,-4 5 1,3 1 12,3-1 1,-5 8 0,-1-7 0,-2-1-91,0-3 1,1-4-1,-7-6 1,-2-2 131,-5-4 0,-5 0 0,-11-11 1,-4-5 134,-2-5 0,-2-7 0,-6-9 0,-3-7-140,-3-4 0,1-10 0,-6-7-258,3-7 0,-1-1 1,5-8-1,-3-5 1,5-3-410,5-5 0,5-8 0,9 1 0,-1-8 282,4-3 0,11-10-2274,0-3 0,4-25 0,2-14 1</inkml:trace>
  <inkml:trace contextRef="#ctx0" brushRef="#br0" timeOffset="60008">17052 5043 10165,'2'-11'-1380,"4"5"0,-4 2 520,4-2 657,5 4 0,-1-23 0,9 4 1</inkml:trace>
  <inkml:trace contextRef="#ctx0" brushRef="#br0" timeOffset="60009">17575 4538 9315,'-11'19'528,"5"0"0,4 1 1,2 5-1,0 7-92,0 3 1,2 2 0,2 3 64,2 3 1,7 5 0,-5 10 0,0 2 0,1 2-631,-5-1 0,4-3 0,-2-4 0,-1-7 0,-3-7 0,-2-9 0,0-4-4839,0-4 4057,0-11 1,-9-3-1,-1-9 1</inkml:trace>
  <inkml:trace contextRef="#ctx0" brushRef="#br0" timeOffset="60010">17313 4968 8355,'19'0'0,"-1"0"0,1 0 269,0 0 1,6-6-1,2-3 1,2-1 0,4-4-421,2-3 1,3-2 0,-1 1-1,0-3 1,1-2-620,-1-2 1,0-2 0,-1 4 541,-5-2 1,-4-2 0,-11 5 0,-1-3 227,-3 2 0,-8 2 231,3 2 0,-7 9 0,-4 6 706,-3 8 1,-1 8 0,4 13-285,-2 7 0,-7 3 0,7 4 1,0 3-1,-1 5-92,1 7 1,0-8 0,6 10-418,0-2 1,0-8-1,0-3 1,0-3-50,0-3-182,0-8 1,8-12-1,5-17 1,3-13 0,3-12-602,0-12 0,1 0 1,3-7 397,2 5 1,6 1 0,-6 1 0,0 2 0,0 6 0,0 8-526,-2 6 1086,-2 11 1,-3-4 0,-1 10 0,-5 4 406,-6 7 1,-3 12-1,-3 6-439,0 4 1,0 2 0,0 1 0,0-1 0,0 0-571,0 1 1,0-7-1,2-2 1,4 0-1441,6 0 0,13-6 0,4 4 0</inkml:trace>
  <inkml:trace contextRef="#ctx0" brushRef="#br0" timeOffset="62214">19069 5192 8355,'-17'19'-260,"5"-1"0,3 7 1,9 0 1007,0-2 0,11-8 0,5-5 0,9-2-152,4-4 0,4-4 1,9-6-551,2-6 0,5-13 0,-5-4 0,-5-2 1,-3 0-409,-5-3 1,-15 5-1,1 0 1,-7 2-13,-6 4 0,-4-2 1,-6 5-1,-6 3 134,-5 1 1,-8 7-1,-2 3 1,0 4-1,0 2 319,5 0 0,-1 0 0,0 2 226,-2 4 1,0 5 0,6 9 0,1 5 203,-1 6 1,0 5-1,1 3 1,-1 3-36,0 1 1,9 7 0,4-6 0,4-3-407,2-1 1,2 1 0,6-4-119,11-8 1,1-6-1,12-6 1,3-5 0,4-5-622,5-5 1,10-11-1,0-5 1,6-7-678,0-4 1,15-16 0,2 1 0</inkml:trace>
  <inkml:trace contextRef="#ctx0" brushRef="#br0" timeOffset="62215">19928 4613 8355,'-19'2'0,"3"4"669,3 7 0,-4 6 0,5 5 0,-3 8-206,3 3 1,-5 2 0,5 3 0,-5 3-12,-1 7 0,1 4 0,3 4 0,3 2-732,3 2 1,-5 5-1,7-9 1,2-6-1,2-4 1,4-7-1,2-4-1471,2-5 0,17-5 0,-2-9 1</inkml:trace>
  <inkml:trace contextRef="#ctx0" brushRef="#br0" timeOffset="62216">20115 5379 8355,'0'-19'842,"8"0"0,4 1 0,3-1-375,-3 0 1,11-1 0,-4-5 0,4-4-241,4 0 0,-7-7 0,5 7 0,-4 0-346,-2 4 1,-9-2-1,-4 3 1,-4 1-10,-2 2 1,-8 8 0,-4 3 0,-5 2-6,-2 4 1,-8 2 0,-2 4 0,-2 4-1,0 6 241,-2 5 1,4 10-1,0 4 173,2 4 0,2 5 0,6 1-76,1 3 1,1 6 0,4-7 0,7-1 0,4-3-121,2-1 1,2-7 0,4-2 0,9-4-23,8-9 0,0-5 0,8-11 0,2 0-81,2 0 0,5-15 1,1-6-1,3-6-416,-3-6 1,5-2 0,-3-5-1,-1 1-61,-3 2 1,-7-5 0,-3 11 0,-2-2 0,-5 2 160,-1 6 0,-4 4 1,-3 4-27,-1 5 0,-7 4 440,6 8 1,-7 8-1,1 4 1,-6 7 483,-6 6 0,1 4 0,-7 6 1,0-1-1,-1-3-6,1 2 0,1 0 1,-1-2-1,3-6-153,1-4 1,6-2-360,-4-1 0,12-10 0,7-8-209,3-10 0,3-15 1,2-6-1,3-2 0,6 0-478,-1 2 1,0 1 0,-7-1 171,3 6 1,0-2 0,-6 5 0,0 3-148,-1 4 1,1 11 466,0-2 1,-9 12 0,-4 9 491,-4 8 1,-2-1-1,0 10 1,-2-1 0,-2 0 224,-2 0 1,0-8-1,4 2 1,-3-5 162,-1-1-788,0-8 1,14-5-1,5-12 1,3-9-269,3-8 0,0 0 0,1-6 0,3 0 31,2 0 0,0 6 1,-6-2-1,-1 5 0,1 1-270,0 0 1,-1 7 537,1-1 0,0 9 1,-1 0-1,-1 8 202,-4 9 1,-5 3-1,-8 5-176,0 4 0,0-4 1,0 4 415,0-5 0,2-1 0,4 0 0,5-1 0,3-1-187,5-5 0,-5-3 1,13-9-1,0 0 1,4 0-307,5 0 0,1-9 0,0-3-262,1-5 1,-1-3 0,-2-3 0,-2-2-1,-3 2-120,-3 2 0,-5-4 0,-7 1 293,-3 1 1,-8-4-1,3 2 1,-7 2-1,-7 2 15,-5 3 0,-5 7 453,-1 5 0,-3 6 0,-2 6 52,-2 7 1,0 3-1,7 5 1,-1 2-1,2 2-66,5-2 1,-3 6-1,9 0 1,2 2 23,2 0 0,2-6 0,0 4 0,2-2-424,4-4 0,5-5 0,9-5 0,3-5-211,2 0 1,2-8-1,-4 3 1,4-10-96,2-3 0,0-5 0,4-7 1,-4-3-1,-2 2-74,-4 2 0,-2 2 1,-2 1 338,-1-1 0,1 0 366,0 1 163,-1 7 0,-7 5 0,-5 12 449,-4 7 1,-2 3-540,0 3 1,0 0 0,0-1 0,0 1 278,0 0 0,8-7-501,5 1 1,3-9-1,3 0 1,0-6-269,-1-4 0,9-9 0,2 1 0,2-7-173,1-4 1,-3-2 0,4 4-1,-4-2 1,0 2-115,0 3 1,-6 1 0,2 2 345,-5 5 0,-7-5 1,-1 7 190,3 0 1,-5 1 282,3 9 1,-9 9-1,2 3 1,-4 5-1,-2 1 56,0 1 0,0 2 1,2 2-305,4 1 1,-1 1-1,7-6 1,1 0-1,-1-3-547,0-3 0,1-5 0,6-8-26,-1 0 0,3-2 0,2-6 0,2-11 0,-2-10-204,-3-6 0,-1-3 0,0 1 1</inkml:trace>
  <inkml:trace contextRef="#ctx0" brushRef="#br0" timeOffset="62217">22841 4109 8355,'-12'8'1204,"1"9"-1039,3 12 0,-4 4 1,6 19 550,1 6 0,-3 6 0,2 11 0,2 2-66,2 4 0,0 4 0,-3 8 0,-1-2-636,2-3 1,2-7-1,2-13 1,0-8-588,0-8 1,0-8-1,0-13 1,0-6-1391,0-5 1,-2-9 1055,-4-5 0,-5-12 0,-7-5 0</inkml:trace>
  <inkml:trace contextRef="#ctx0" brushRef="#br0" timeOffset="62218">22524 4837 8355,'19'-2'0,"1"-2"0,5-2 669,-4 0 1,14-1 0,-2-1-242,9-2 0,6 3 0,8-3 0,0 2-592,0 4 0,0-5 1,0 3-1,0 2 0,-2 2-2849,-4 2 2385,4 0 1,-15 0-1,7 0 1</inkml:trace>
  <inkml:trace contextRef="#ctx0" brushRef="#br0" timeOffset="63382">1214 7938 8355,'0'-27'0,"0"0"0,0-5 0,0 8 1050,0 3 1,0 2-468,0 0 0,-6 1-245,0-1 1,-9 0 0,3 3 0,-5 3 0,-2 7-1,1 4-108,-1 2 1,0 2-1,-2 4-162,-3 7 0,3 12 0,-6 6 0,4 4 0,2 5 42,5 3 1,9-1-1,1 5-126,4-1 1,4-2 0,7-9 0,7-4 0,7-8 0,2-7 0,2-5-198,4-3 0,-2-4 202,2-10 0,0-11 1,5-10-87,-5-2 0,-4-2 0,-9-6 0,-1 2 0,-3 1 0,-3 5 1,-3 0-233,-4 0 1,-2 6 0,-4-1 268,-4 3 0,-4 4 228,-9 5-46,9 12 1,1 12 0,9 11 0,0 4 0,0 0 0,0 2 45,0 0 0,0-6 1,2 2-109,5-4 1,-3-3 0,8-1 0,3-5-1,1-6 50,3-3 0,6-6 0,2-5 0,2-10-111,4-12 0,2-7-98,3-6 1,-9 1-1,-4-6 1,-4 1 0,-3 1 51,1 0 1,-7 1 0,-1 3-136,-3-1 1,-2-1-1,-6 5 1,0-3 29,0-2 0,0 7 0,0 8 0,0 2 0,0 4 510,0 2-263,9 11 1,-7 4-1,4 12 1,-4 9-1,-2 10 1,0 12 86,0 11 1,0 16-1,0 9 1,0 12-106,0 12 0,-1-47 1,0 2-1,-2 10 0,0 2 1,-3 2-1,-1 1-54,-1 3 0,0 1 1,-1 7-1,1 0 1,0 1-1,1 0-153,1-2 1,0-1-1,3 2 1,0 0-1,-2-6 1,-1-1 120,2 3 1,0-1-1,0-4 1,2-3-1,1-3 1,2-1-1,-1-6 1,0-2-1,2 35 79,4-14 1,-2-19 0,9-15-1,1-10 1,3-12 0,2-11-1,-1-8-5,1-6 1,2-15-1,1-18 1,5-15 0,2-12-1,3-7 1,-3-2-313,-4 1 0,-7-1 0,-5 0 96,-7 0 0,-8 9 0,-9 4 1,-11 4-1,-9 2 0,-9 0-353,1 0 450,-9 8 1,6 2 0,-5 11-1,1 6 1,5 10 0,1 11-1,5 6-87,4 2 1,4 2-1,8 4 1,0 7-480,1 3 0,5 9 1,3 0-1,2 0 620,3 2 0,-3 2 0,2 8 0,2 1 0,2-1 0,2 0 0</inkml:trace>
  <inkml:trace contextRef="#ctx0" brushRef="#br0" timeOffset="79623">3436 8255 8355,'19'-50'-116,"0"0"0,0-1 1,-1-3-1,3-2 1,2 0 482,2-1 0,6 1 1,-6 2-1,-2 5 0,-3 5 1,-1 7-1,-2 6 0,-5 6 692,-6 4 0,-6 4 0,-6 5-822,-6 6 0,-7 10 0,-6 6 0,-4 5-123,0 5 1,-4 14 0,8 1 0,0 6-1,0 3 10,0 2 1,6-5-1,7 7 1,-1-2 12,3-5 1,-4-1 0,7-5-1,3-4-120,2-6 1,4-6 0,4-7-96,7-6 0,6-4 1,5-6-1,8-6-59,3-9 1,2-18-1,1-3-70,-1-5 1,0 1-1,-1-6 1,-3-2 6,-2-2 0,-8 7 1,0 5-1,-7 7-117,-3 4 312,-1 8 0,-2 8 1,-3 22-1,-5 15-54,-2 12 1,0 5 0,-2 5 0,-3 3 692,-1 1 0,0 0 0,6-9 0,0 1 175,0-5 1,0-10 0,2 0-1241,4-4 0,5-9-3134,7 0 1464,1-7 0,0-5 0,-1-11 1</inkml:trace>
  <inkml:trace contextRef="#ctx0" brushRef="#br0" timeOffset="80234">5659 7190 8355,'6'-29'0,"0"4"0,1-1 0,-5 3 905,4 6 0,-4 11 1,4 18-1,-4 13 1,-2 8-268,0 5 0,-2 7 0,-2 7 0,-2 6-408,2 5 1,0 5 0,-1-4 0,-1 3-97,2 3 0,-4-3 0,2-3 1,-1-6-79,-1-10 1,6-6 0,-6-9-1,1-6 223,1-9-402,0-11 1,6-16 0,-2-18 0,-2-12-166,-3-11 1,1-10 0,6-2-1,0 1 149,0 3 0,-6 11 0,0 3-11,2 5 1,-5 10-1,1 6 1,-2 8 248,-5 9 1,-1 6 0,-3 6 0,0 9 100,1 8 0,-7 12 0,0 8 0,2 1-22,2 2 1,2-7 0,3 7 0,1-5-117,3-3 0,8 3 0,-2-12 0,3 0-186,3-4 0,3-6 0,3-5 0,8-3-555,9-3 1,6-2 0,9-6 0,-1-2-901,0-4 0,9-4 1,6-9-665,8 0 1996,-2-8 1,6-2 0,-8-8 0</inkml:trace>
  <inkml:trace contextRef="#ctx0" brushRef="#br0" timeOffset="81724">6275 7545 8752,'-20'0'618,"-5"0"0,2 2 1,-8 5-1,-3 5 99,-1 5 1,-6 1 0,1 3-1,5 4-264,0 6 1,2-2 0,1 0 0,7 0-204,5 0 1,9 0 0,5 2-230,4-6 1,2-10-1,2-5 1,4-1-13,7-5 0,3-2 0,5-2 0,4-2 0,4-7 25,0-9 1,4-3 0,-8-10 0,-2 0-144,-2 2 1,-5-7-1,-1 7 1,-5-2 39,-1 0 1,-3 8 0,-6-2 0,0 5-678,0 1 0,0 0-3410,0 1 2945,-8 7 0,6 11 0,-7 11 1</inkml:trace>
  <inkml:trace contextRef="#ctx0" brushRef="#br0" timeOffset="81725">6313 7620 8355,'0'19'1383,"0"-1"-794,0 1 1,0 0 0,-2 1 0,-3 3-10,-1 2 1,0 6-1,6-6 1,0 0-446,0 2 0,0-6 0,0 4 0,2-4 0,4-5 0,7-3-212,3-7 0,3-12 0,0-7-164,-1-3 0,1-9 0,-2-2 0,-3-2-82,-1-5 0,-3 5 0,5-2 0,-5-2 0,-2 0 83,-4 2 1,0 4-1,1 8 456,1 0 0,0 7 63,-6-1 0,0 11 0,0 2 1,0 13 176,0 10 0,0-1 0,0 8 0,0-1-122,0 0 1,0 2 0,2 4 0,2-4-200,3-6 0,1 0 1,-2-4-1,4-5-277,1 1 1,5-9-1,-3-2-72,3-3 0,3-6 0,2-3 0,2-8-484,2-9 1,0 0 0,-7-6 0,1 0-3242,0 0 3136,-1-2 1,1-7-1,0 1 1</inkml:trace>
  <inkml:trace contextRef="#ctx0" brushRef="#br0" timeOffset="81726">6892 6985 8355,'0'-8'1919,"0"8"1,0 16 0,2 15-1659,4 5 1,-4 5-1,4 7 1,-4 8 0,-2 4-1,0 4 1,-2 3-1,-2 1 1,-2-3-32,2-7 0,-5 0 0,3-15 0,2-3-386,2-7 0,2-6 0,0-8-287,0-1 1,0-9 0,0-9 106,0-11 1,8-7-1,5-7 1,3-4-190,3 0 0,2 2 1,2 6-1,4 0 356,2 3 1,-7-3-1,3 15 299,-4 1 1,-2 3 0,-1 2 0,1 0 0,-2 2-214,-5 5 0,-4 5 1,-8 11-1,0 4 533,0 2 1,0-4-1,-2 6 1,-4 0 447,-6-2 0,-11 4 0,-4-8 1,0-2-776,0-2 1,-4-2 0,4-3 0,0-3-482,0-7 1,-4 2-1,6-2 1,2-4 73,2-6 0,5 0 1,3-10-1,7-5-2106,4-4 0,2-18 0,0 1 0</inkml:trace>
  <inkml:trace contextRef="#ctx0" brushRef="#br0" timeOffset="81727">7471 6985 10553,'0'19'1009,"0"6"1,0 4 0,0 4-370,0 6 1,0 5 0,0-1 0,0 7-235,0 4 1,-2 8 0,-3 3 0,-1-3-214,2-4 1,2 0 0,0-14-649,-4-3 1,4-3 0,-5-7 0,5-6-2548,2-5 1,9-3 1801,3-5 0,5-12 0,1-10 1</inkml:trace>
  <inkml:trace contextRef="#ctx0" brushRef="#br0" timeOffset="81728">7695 7564 11171,'0'19'625,"0"-1"1,0 1 0,0 0 116,0-1 0,0 1 0,0 2 0,0 2-600,0 2 0,-2-3 1,-3-7-1,-1-3 1,2 3-2834,2 1 615,-6-5 0,6 5 0,-7-5 1</inkml:trace>
  <inkml:trace contextRef="#ctx0" brushRef="#br0" timeOffset="82413">7751 7639 9064,'-11'-9'866,"3"7"0,6-6-61,-4 8-517,4 0 1,-7 2 0,9 4 0,0 7 23,0 3 0,0 3 0,0 0 0,0-1-114,0 1 1,0-6-1,2-1-139,5 2 1,-5-3-1,6-1 1,-2 1-1,3-3 148,1 0 1,-4-2-370,7-6 0,-1 0 1,5-2-1,-3-4 72,-1-6 1,-1-11-1,7-4 1,-1-2 30,1-4 1,0-3-1,-3-1 1,-1 2 47,-3 4 0,-1-3 0,3 9 0,-3 3 34,-3 1 0,0 4 0,-4 3 272,3 1-219,-1 9 1,-4-2 0,2 12 9,2 7 1,1 9 0,-7 5-1,0 2-16,0 5 0,0 9 0,0 7 1,0 6-1,0 6-7,0 7 1,0 12-1,0 6-9,0 4 1,0-4 0,-3-2 0,-3-2 0,-6-4 133,-5-2 1,-1-10 0,-3-5 0,-2-6 53,-2-6 1,-6-11 0,4-10-1,0-4 102,0-8 1,-4-1 0,4-10 0,0-1-114,0-3 1,2-4 0,4-7-172,-4-9 0,7-3 0,-1-10 0,9-5-142,1-5 0,9-7 0,2-8 0,15-2 0,14-2-336,11-2 1,5-7 0,11 7 0,5 2 139,5 2 1,13 2-1,-38 27 1,1 2-1,2-1 1,0 2-723,0 0 1,1 2 0,2 0 0,2 2-251,-2 3 0,1 1 0,4-1 1,0 0-1,50-18 0</inkml:trace>
  <inkml:trace contextRef="#ctx0" brushRef="#br0" timeOffset="82765">10272 7751 8355,'-2'-13'118,"-4"1"0,-5 1 0,-9-3 0,-5 4 0,-6-1 0,-5 3 0,-1-2 1446,0-1 1,-7 7-1252,0-2 1,-5 4 0,5 2-1,3 0 1,3 0 0,5 2-1,4 2-121,2 2 1,8 9 0,9-3-1,2 5-269,3 1 0,5 1 1,9 0 6,9-1 0,3 1 1,12 0-1,5-1 83,3 1 1,5 0 0,-5 2-1,1 1 1,-5 3 261,-4-2 0,-12 0 1,0 0-1,-9 2 96,-3-3 1,-7 5-1,-13-2 1,-7 0-100,-3 2 1,-8-8 0,-2 2 0,-2-9-143,2-4 0,-5-1 0,7-7 0,0 0-612,4 0 0,7-9 1,5-5-1,7-7-1760,4-4 0,4-8 1,8 2 1079,15-4 1,13-11-1,18-2 1</inkml:trace>
  <inkml:trace contextRef="#ctx0" brushRef="#br0" timeOffset="83525">10421 7657 8355,'11'0'1011,"-3"9"0,-8 5 0,0 9-239,0 8 0,-2 4 0,-2 3 0,-4-1-417,-3 0 1,7-1-1,-2-3 1,2-6-8,-3-6 1,5 2-497,-4-11 0,12-6 0,7-8-101,3-14 0,3-11 1,0-13-143,0-3 1,-1 3 0,1-3 0,2 3-49,4 3 0,-11 6 0,5 4 0,-3 4 572,1 6 1,2 11 189,-1 0 1,-1 18 0,-5 9 0,-3 6 206,-1 6 0,-6 0 1,6 1-1,-1-3-285,-1 2 0,8 0 0,-3-2 0,1-6-142,1-4 0,-1-9 0,7-1 0,-1-3-382,1-4 1,2-10 0,2-9 0,4-7-1001,2-10 0,-4-11 1,4-5 292,-2 0 1,-3-6 0,-5 5-1,-2-7 424,-5-7 0,3-3 0,-9-9 0,-2 1 504,-2-1 0,-2-2 0,0 0 0,0 5 0,0 11 255,0 14 1,0 16 0,0 6 1125,0 4 0,0 13 1,0 8-235,0 10 0,0 17 1,0 8-1,0 11-546,0 8 1,-2 4 0,-2 15 0,-4 1-134,-3 9 0,-1 7 0,-7 1 0,3-4-179,3-6 1,-1-13 0,5-9-394,-1-14 1,6-3 0,-2-17-242,3-3 0,3-11 0,3-13-198,3-15 1,6-10 0,13-10 0,6-1 81,5 1 0,-5 6 1,0 2-1,2 4 238,2 8 1,3 1 0,-3 10 0,-4 1 293,-6 3 0,-4 2 0,-5 2 0,-3 5 412,-7 5 0,-4 5 0,-2 3 1,0 3 255,0 2 1,-8 0 0,-7-4 0,-6 0-335,-3-3 0,-3 9 0,4-12 0,-4-3-139,-2-1 1,4 1 0,-4-6-1203,2-2 0,2-1 0,6-3-1419,1 0 0,7 0 0,3 0 0</inkml:trace>
  <inkml:trace contextRef="#ctx0" brushRef="#br0" timeOffset="83926">12588 7527 8355,'-8'-19'701,"6"0"0,-15 3 0,5 1-6,-5 3 1,-2 5 0,-2-3-1,-3 2-293,-8 4 1,-3 4 0,-2 4-1,-1 4-140,1 2 0,2 3 0,2 6 1,6-1-155,6 1 1,-2 0-270,11-1 1,5-1 0,5-3 0,11-1 46,7 1 0,1 3 1,14 2-1,0-1 1,0 1 99,0 0 1,-2 6-1,5 0 1,-5-1 203,-2 3 0,-9-6 0,-7 6 1,-3-2 181,-4 0 1,-4 0 0,-8-6 0,-9-1-210,-6 1 1,-8-3 0,4-3 0,0-5-458,0 1 0,-4-7 0,4 4 0,0-4-599,0-2 1,9-8 0,5-5-1152,-1-3 1,5-3 0,1 0 0</inkml:trace>
  <inkml:trace contextRef="#ctx0" brushRef="#br0" timeOffset="86759">12905 7564 8355,'11'-2'547,"-3"-2"0,-2-5 1,1-1 1890,-3-4-1322,-2 5 0,-2-1 202,0 4-1105,0 4 0,-2-7-100,-5 9 1,5-2-1,-4-4-260,4-6 0,2-5 0,2-4 0,2-2-136,3-2 1,-1-8 0,-6 2 0,0-4 95,0-3 1,0 1 0,0 0-1,0-1 127,0 1 1,-6 0 0,-3 1 0,1 5 704,0 6-446,1 5 1,7 11 0,0 11-24,0 15 1,0 14-1,0 17 1,3 10-1,1 4 178,2 3 1,0 11-1,-8 1 1,-2 6-352,-2 6 0,-7-6 0,7-2 0,2-6-197,2-7 0,-4-11 1,-1-16-1,3-8-2002,2-8 864,2-4 0,-2-13 1,-2-8-1,-4-12-1508,-3-11 2656,-1 2 0,-7-22 0,0 3 1</inkml:trace>
  <inkml:trace contextRef="#ctx0" brushRef="#br0" timeOffset="86760">12793 7788 8355,'0'-31'266,"0"2"1,0 2 156,0 4 0,0 2 0,0 3 1,0-1-1,2 0 199,5 1 0,3-1 0,9 2 0,-1 3-568,1 1 1,2 7 0,4-4 0,4 1-768,0 5 1,6 2-1,-4 4 1,5 2 250,1 3 0,0 7 0,3-1 0,-1 3-274,-2 3 0,11-9 284,-10-3 0,3 3 0,-4 0 1</inkml:trace>
  <inkml:trace contextRef="#ctx0" brushRef="#br0" timeOffset="86761">13522 7601 8355,'0'-10'-2130,"0"0"2776,0 3 1,-2-3 0,-5-9-1,-5 3-114,-5 3 1,-1 5 0,-1 8 0,0 0 374,1 0 0,-7 0 0,0 2 0,0 6-555,-2 11 0,6 2 1,-4 10-1,5 2-287,1 2 0,6 3 0,3-1 0,2-2-131,4-4 0,4-1 0,4-8 0,4 1 41,2-6 1,3-1 0,8-9 0,2-5-196,1-6 0,8-7 1,-5-10-1,0-1-37,-1-3 1,-1-2-1,-6 4 131,0-2 1,-3-6 0,-1 6 0,-5 2-74,-1 2 1,-3 3 0,-6-1-1,-2 2 1,-2 3-743,-3 1 1,-5 7-1,4-4-104,-3 2 0,-1-7 0,-7 5 0</inkml:trace>
  <inkml:trace contextRef="#ctx0" brushRef="#br0" timeOffset="86762">13933 7452 8355,'-19'-6'2519,"0"-1"-2088,1 3 0,-1 2 1,-2 2-1,-2 0 1,-4 0-1,0 2 1,0 5-1,3 7 1,-1 7-184,0 4 1,0 8-1,6 0 1,0 7-303,1 3 0,5 7 0,3-4 0,2-1-150,4 1 0,1 2 1,6-9-1,1-6-166,2-4 1,8-6 0,-1-10 0,3-7-11,3-4 0,2-2 0,2-2 69,2-4 1,2-13-1,-5-10 1,5-4 0,2-3-79,5-3 1,-1-11 0,0 0-1,-2-4-176,2-2 1,9-8 0,1-2 0,-1-5 472,-3-4 0,-7 9 0,-1-15 0,-2 0 363,-6 4 0,1 1 0,-13 19 1,-1 12 1793,-4 10 0,-3 8-1166,-3 8 0,0 11 0,0 10 0,-3 14-460,-3 13 0,-4 15 0,-9 10 1,0 8-185,1 7 1,-3 14 0,-2-9 0,-2 7-61,2 8 0,3-10 1,1 8-305,0-8 1,7-21 0,2-8 0,1-10 0,5-9-494,2-6 0,4-13 326,4-6 0,5-14 0,9-11 0,3-10-19,2-6 0,8-8 0,-1-1 0,1 2 102,-2 3 0,2 4 0,-6 4 0,0 6 13,0 4 0,-2 4 1,-6 5 364,-1 6 0,-1 6 0,-5 6 147,-5 6 0,-5 13 0,-2 4-103,0 0 0,0 7 1,0-7-1,0 2 1,0-2-19,0-2 1,0 4-1,0-6-505,0-2 1,2-5 0,4-5 0,6-7-142,5-4 1,4-4 0,4-4 0,4-7-323,0-3 1,6-5 0,-4-2 0,4-2 531,3 2 0,-3 1 1,-4-1-1,-6-4 141,-4-2 1,-3-2 0,1-7 0,-2 3 284,-5 4 1,-3-4-1,-9 6 1,0 0 385,0 4 1,-3 4-1,-3 4-64,-6 5 0,1 4 0,-1 8 0,-3 0-316,-1 0 0,-3 8 1,0 4-1,1 7 0,-1 4-63,0 2 1,1 8-1,1-2 1,3 4-145,1 3 0,9-3 1,-2-2-1,4-4-155,2-2 1,0-2-1,2-6 43,4-1 1,4-1 0,9-5-1,0-5-48,-1-5 0,1-11 0,0-3 0,-1-5-29,1-1 1,-6-3 0,-1-2 0,0-4 3,-1-2 1,3 4 0,-7-4 76,-3 2 1,4-4 0,-2 6 420,-2 2-177,-1 11 1,-3 12-1,-3 12 1,-3 7-8,-6 6 1,1 4 0,1 8 0,2 1-30,4-1 0,1-6 0,3-2 0,0 0-153,0 0 1,3-12-1,3-1 1,6-5 24,5-7 1,2-2 0,-1-4 0,3-4-76,4-7 1,-2-9-1,6-5 1,0 0-20,0 0 1,-6-7 0,2 3 48,-5-4 1,-1 0 0,0 4 0,-1 6 68,1 4 0,-2 2 0,-3 1 0,-1 1 63,1 5 0,3 3 17,1 9 1,-5 6 0,-3 3 0,1 1 164,-1 5 0,0 7 0,5 3 0,-5 0 90,-1 2 1,3 0 0,-6 6 0,-2-4-43,-2-2 1,-2 5 0,0-5 0,-2 0-135,-4 0 0,-4-1 0,-9-3 0,0 0-353,1-6 0,-9 1 0,-2-7-104,0-1 0,-5-2 1,10-8-1,1 0-995,2 0 0,2-2 0,3-6-183,3-11 0,5-8 0,8-10 0</inkml:trace>
  <inkml:trace contextRef="#ctx0" brushRef="#br0" timeOffset="86763">15632 6668 8355,'11'8'1348,"-3"4"0,-8 13-495,0 6 0,0 13 0,0 6 0,0 6-585,0 6 1,0 4-1,0 9 1,0 0 0,2 2-1,2 3 1,2 6-1,-2-3 1,-1-9-702,-3-9 1,0-11 0,0-9-1,0-10-2875,0-5 1241,0-6 1,-9-21 1572,-3-10 0,-13-16 0,-4-6 1</inkml:trace>
  <inkml:trace contextRef="#ctx0" brushRef="#br0" timeOffset="86764">15520 7545 8355,'0'-29'57,"2"4"1,4 11 506,7 1 0,4 3 0,1-5-77,1 3 1,2 2 0,1-5-1,5 5 1,2-1-276,5 1 0,1 4 0,2-5 0,1 3-749,-1 4 1,-2-4-1,-2 1 1,-3 3-1607,-3 2 1286,-3 2 1,3-8 0,2-2 0</inkml:trace>
  <inkml:trace contextRef="#ctx0" brushRef="#br0" timeOffset="86765">16193 7340 8355,'2'19'632,"4"-1"0,-4 1 1,4 2-1,-4 1 518,-2 3 1,0 6-1,0-4-773,0 3 1,2-1 0,2 4 0,3-4 0,-3-2-198,-2-4 0,-2-3 0,0-1-685,0 0 1,-2-3-1954,-4-3 0,3-13 1,-5-11-1</inkml:trace>
  <inkml:trace contextRef="#ctx0" brushRef="#br0" timeOffset="86766">16230 7172 8355,'0'-19'1503,"8"0"0,-4 3-1661,9 3 1,-7 7 0,6 10 0,3 5 0,2 3 452,1 9-1579,9-3 0,2 18 0,9-7 0</inkml:trace>
  <inkml:trace contextRef="#ctx0" brushRef="#br0" timeOffset="86767">16790 7340 8355,'19'0'1139,"-11"-2"-105,-8-4 0,-8 3 0,-13-3 0,-2 4-705,-2 2 0,-2 8 0,5 5 57,-3 4 0,-2 1 0,6 1 1,0 2-1,7 4-73,3 6 0,5-2 1,6 2-330,0 2 1,8-4 0,5 0 0,5 0-1,7-2-10,6 0 1,-1-2 0,-1-8 0,-2-3-221,-5-1 0,-1-9 0,-2 2-415,-1-4 1,-5-2-371,-1 0 0,-5-2 0,3-4-575,-2-7 0,7-3 0,-5-3 0</inkml:trace>
  <inkml:trace contextRef="#ctx0" brushRef="#br0" timeOffset="88328">18340 7153 8355,'11'-37'0,"-3"-7"0,-8 1 0,0 1 380,8 11 1,-6 4 819,5 8 0,-5 7 0,-2 4 0,-2 5 0,-3 14-728,-1 10 1,-8 10 0,1 12 0,-3 9 0,-3 6 0,0 2-239,1-6 0,5 9 0,3-7 1,-1 0-1,3-4-396,0-9 1,2-5 184,6-7 0,2-4-326,4-9 0,4-11 0,9-14 0,2-16-309,4-10 1,4-12 0,8-5 0,-2-2 0,-2 0 218,-1 2 1,-3 9 0,4-3-1,-4 7-16,-2 6 1,-2 4 0,-7 10 474,1 5 0,-9 5 1,-3 14 353,-5 5 1,-4 13-1,-5 6 1,-3 2-147,0-2 1,-7 5 0,5-7 0,-5 0 194,-2-4 1,9-4-1,2-5 1,2-1-300,-1-3 1,1-10 0,8-2-6,4-10 1,5-9 0,9-6-574,5-6 0,-2-4 1,8-3-1,0 1 1,1 0 88,-1-1 0,-8 7 0,4 2 0,-3 4-113,1 9 1,0-1 593,-6 11 0,-9 8 0,-3 13 1,-5 7 142,-2 9 1,-2 5 0,-3 1 0,-3 0-207,-2 1 0,6-3 0,-5-2 0,3-4-418,0-2 1,2 4-1,10-8 1,6-4-968,5-5 0,4-9 0,6 1 0,8-6-166,6-6 0,11-13 1280,-2-12 1,4-4-1,2-3 1</inkml:trace>
  <inkml:trace contextRef="#ctx0" brushRef="#br0" timeOffset="90064">19461 7060 8355,'-8'-11'1403,"-5"5"0,-6 4-646,-5 2 0,-3 15 1,-7 5-1,3 5-283,-2 2 0,0 6 0,0-1 0,4 3-121,2 2 1,4 1 0,8-3-1,5-2-294,2-2 1,1-14-1,7 1 1,2-3-308,5-5 0,5-3 1,11-14-1,4-5-272,2-5 1,2-10 0,4-4 0,-4-2 168,-6 2 0,0-2 0,-4 6 1,-4 0-298,-1 0 1,-1 2-1,-1 6 75,-1 0 1171,-9 1 0,4 16 1,-10 8-1,-2 8 58,-2 5 0,-7 2 0,5 2 0,0 4-326,-1 2 0,3-4 0,6 6 0,0 0-279,0-2 0,0 4 1,2-8-1,4-2-207,7-2 0,4-11 0,3-4 17,5-4 0,4-4 1,9-6-1,-1-9 0,0-8-32,1-4 0,3-2 1,-1-6-1,-5-3-217,0-3 1,-6 1 0,0-7-1,-2-3 122,-4-2 0,4-6 0,-4-7 1,-4-8 21,-5-1 1,-8-5 0,5 2-1,-3 2 263,-4-2 0,-2 11 0,-2 12 0,0 12 1222,0 11 0,0 6-414,0 8 1,0 11-1,0 10-491,0 15 0,-6 10 0,-2 10 1,-1 0-37,1 1 0,2 7 0,6 5 0,-2 4-163,-4 2 0,3 6 0,-3 1 0,4-1 0,2 0 43,0 0 1,0 1 0,0-7-261,0 0 0,0-2 0,0-2 1,0-5-1,0-1-1191,0-5 1,0-3 0,0-7 205,0-6 1,0-11 0,-2-3-820,-4-3 0,-5-10 0,-7-8 0</inkml:trace>
  <inkml:trace contextRef="#ctx0" brushRef="#br0" timeOffset="90065">19685 6873 8355,'0'-13'1227,"0"1"0,8 2-535,5-3 1,5-1-1,7 7 1,6 1-293,5-2 1,3 6-1,5-4 1,3 4-257,1 2 0,0 0 0,-7 0 0,3 2-4174,-2 4 2531,-3 4 1,-2 9 0,1 0 0</inkml:trace>
  <inkml:trace contextRef="#ctx0" brushRef="#br0" timeOffset="90066">20357 7265 8355,'-18'19'1475,"-1"0"0,9-11 0,3-8 1,5-11-1127,2-5 0,2-9 0,5-2 0,7-2-152,9-4 0,-2-3 0,6-1 0,0 0-341,4-1 0,-4 3 0,0 4 0,-2 6-19,0 4 1,-1 11 107,-5 4 1,0 4 0,-3 4 0,-3 4 62,-7 6 0,-4 7 0,-2 6 0,0 6 305,0 4 0,-2 5 0,-2 1 0,-4 3-96,-3-3 1,7-1 0,-4-5-1,2-2-315,-1-2 0,1-8 0,8 0 98,4-8 1,5-7 0,8-8 0,1-2-405,5-4 0,-2-5 0,6-10 0,-2-1 1,-2-5-576,2-2 1,-6 6 0,4-2 729,-5 4 1,-1 2 0,0 3 0,-1 3 419,1 7 0,-7 4-56,1 2 0,-3 2 0,3 4 0,-7 7 620,-4 3 1,-2 3 0,2 0-1,2-1-537,2 1 1,3 0 0,-5 0 0,4-3-741,3-3 0,-5-3 0,6-6 0,3 2-1427,1-2 0,3-18 0,0-7 1</inkml:trace>
  <inkml:trace contextRef="#ctx0" brushRef="#br0" timeOffset="90067">21067 6630 10224,'-8'-10'-787,"6"1"693,-7 9 0,14 3-785,7 3 0,0 4 0,15 9 1</inkml:trace>
  <inkml:trace contextRef="#ctx0" brushRef="#br0" timeOffset="90068">21926 6910 8355,'-18'19'2795,"-7"0"-1844,0-1 0,-2 9 0,4 2-490,-2 0 1,-6 5 0,4-7 0,0 0-360,0 0 0,-2 0 1,6-5-1,4 3-695,3-2 0,-5-4 0,11-5-548,-1-1-761,-5-9 1,5 12 0,-7-5 0</inkml:trace>
  <inkml:trace contextRef="#ctx0" brushRef="#br0" timeOffset="90069">21478 6985 8355,'8'-10'1451,"3"3"1,9 16-1,3 7 1,4 7-1,0 2-341,0 2 1,10 2-1266,-5 8 1,13 7 0,-5 0 0,3-3-2304,3-1 0,6 5 1,-4 3-1</inkml:trace>
  <inkml:trace contextRef="#ctx0" brushRef="#br0" timeOffset="91502">9973 10216 8355,'19'-27'0,"0"6"0,-1-4 0,1 5 577,0 1 1,-1 0 0,1 1 298,0-1 1,-9 6 0,-2 1 0,-1-2 0,-3-3-499,-6-2 1,-9 9 0,-16 4 0,-10 4 0,-11 2-197,-6 0 1,-10 0-1,-5 0 1,-5 2-104,-7 4 1,-6-4 0,-11 6-1,-2-2 63,3 1 0,46-3 1,0 0-1,-48 0-259,1 2 0,17 7 0,9-7 0,5-2 0,9 0-134,6 3 0,9-5 0,11 4-46,8-4 115,3-2 1,13 6 0,8 2 0,8 3 134,2 3 1,13 3 0,-2 2 0,6-1 26,6 1 0,2 2 0,5 2 1,1 1 188,3-1 0,6 4 0,-5 0 1,3 0 167,4 0 0,2 4 0,0-4-100,-4 2 0,-3 0 0,-3 5 0,1-3 0,-1 2-68,-7 2 1,-5 3 0,-1-1-1,-6 0-200,-5 1 1,-7-1 0,-3 0-1,-2 1 71,-3-1 1,-3 0-1,-6 1 1,-7-1-66,-8 0 1,-14 7 0,-4 2 0,-9-1 66,-1 1 0,-16 0 0,1-5 0,-9 3-57,-3-3 0,-3 7 1,-2 2-1,-2 2 13,2-3 0,-4 5 0,4-6 0,5 0 12,3-5 0,11-3 0,0-3 32,8 1 1,6-7 0,11-2 0,4-2 0,6-4-76,4-3 0,5-7 22,3-1 1,9-8 295,17 3 0,9-5 0,22-2 0,8 0 53,8 0 0,15-2 0,12-5 0,4-5-85,3-5 1,-46 5 0,1-1-1,0 1 1,0 0 0,44-11-69,-2 2 1,3 2-1,-15 1 1,-7 1-420,-8 5 0,-7-3 0,-8 7 0,-7-1-189,-9 1 1,-6 2 0,-8 6-1062,-1 0 0,-5 0 0,-1 0-974,3 0 0,1 0 1,3 0-1</inkml:trace>
  <inkml:trace contextRef="#ctx0" brushRef="#br0" timeOffset="109644">11187 10683 8355,'13'-19'265,"-3"1"0,0-1 1,-1 0 1473,-1 1-406,7 7-1084,-13 3 0,6 10 0,-10 4 0,-4 9 0,-7 10 0,-3 12 1,-5 9-84,-4 1 1,-2 9 0,-6-2-168,2 7 0,-1 1 1,-5-6-1,0 0-11,-1 0 1,3-8-1,2-5 1,2-5-1,0-7 37,2-6 0,-5-7 0,7-3 1,0-5 13,0-2 0,3-1 1,3-9-1,-2-5-68,-2-5 0,6-7 0,7-4 1,0-2-61,1 3 1,-3-5-1,7 0 1,3-2-12,2-5 0,2-1 0,0-2 0,2 2 33,4 3 0,5-3 0,5 4 49,-3-4 1,4 6-1,-5 2 1,5 2 81,1 0 0,1 6 0,-2 7 1,-3-1 92,-2 3 0,1 2 1,6 8-44,-1 0 0,-5 2 0,-3 4 0,0 6 32,1 5 0,1 10 0,5 2 0,-3 2-28,-1 0 1,-1-2-1,7 5 1,0-3-19,-1 2 1,1-4-1,0 0 1,-3 0-40,-3 0 1,3-6 0,-5 4 0,-1-2-122,-4 0 0,-4 0 0,-2-7-235,0 1 0,0 0-2038,0-1-1871,0 1 3360,0-9 0,17-1 0,4-9 1</inkml:trace>
  <inkml:trace contextRef="#ctx0" brushRef="#br0" timeOffset="109956">11337 11262 11056,'0'19'665,"0"-1"1,0 1-1,0 2-385,0 4 0,0 4 1,0 8-1,0 0-117,0 1 0,0 1 1,0 3-1,0 1-38,0-1 1,0 3 0,0-1 0,0-3-204,0-1 1,0-9 0,-2-2-1,-3-2-352,-1-4 0,0-9-375,6-1 1,0-13-1,0-4 176,0-13 0,2-20 0,4-3 0,5-3-245,-1-3 0,15-6 0,-4 4 1</inkml:trace>
  <inkml:trace contextRef="#ctx0" brushRef="#br0" timeOffset="110347">11561 11337 8355,'12'-17'614,"1"5"-139,-9-5 1,4 23-37,-8 0 0,-8 15 0,-5 6 0,-3 0-133,-3 0 0,0 0 0,1-4 0,-1 2 0,0 0-48,1 2 0,-1-7 0,0 5-159,1-4 0,7-8 0,5-1-145,4 3 0,2-5 0,0 2 76,0 3 0,8-5 0,5 1 0,3-1 85,3 0 1,0 1 0,-1 3 0,3-1 24,4 1 0,-4-3 0,6 1 0,-2 1 51,0-3 1,-1 4 0,-5-7-272,0-3 1,-1 4-1,1-2-565,0-2 1,0-1 0,-1-3-1344,1 0 0,0-9 0,-1-1 1</inkml:trace>
  <inkml:trace contextRef="#ctx0" brushRef="#br0" timeOffset="111106">12588 10328 8355,'-2'-25'79,"-2"0"236,-3 2 0,-7 9-86,2 1 1,-5 7-1,-4-4 1,-2 2-1,-4 3 1,-2 3 0,-6 4-1,-4 3 376,-5 1 1,0 8 0,7 1-432,0 8 0,-1 0 0,1 6 0,2 0 0,4-2-42,6 0 1,0 4 0,4-4-1,7 0-151,3 0 1,-1 4-1,5-4 1,3 2-48,2 4 0,11-4 0,5 0 1,7-2 59,4-4 0,14 4 0,-1-4 24,1-7 1,9 3-1,1-7 1,5 5 0,0 2 86,-4-1 1,2 1-1,-6 0 1,-1 1-51,1 5 0,-4-2 0,-11 6 1,-6 0 74,-5 0 1,-3 0 0,-5 5 42,-5-3 0,-5-8 0,-2 4 1,-2-3 63,-5 1 1,-5 2 0,-13-4 0,-6 0 0,-4-4 11,-3-5 0,1-3 1,0 3-1,-1-4-135,1-1 1,0-3 0,-1-6 0,3 0-4,4 0 0,-2-2 0,8-2 0,2-5-564,2-1 1,4 4 0,3-7 19,1-1 0,9 4 0,-2-3 0,6-1-3099,6-3 1952,5-2 1,16-8 0,2-2 0</inkml:trace>
  <inkml:trace contextRef="#ctx0" brushRef="#br0" timeOffset="111436">12905 9488 8355,'0'-13'477,"0"5"0,0 8 0,0 12 1,0 11-1,0 8 0,0 7 0,0 5 1,0 5-1,0 2 0,0-3 0,0-1 1,0 0 186,0 4 1,0-5-1,0-1-829,0-5 1,0-8 0,0-2 0,0-2-801,0-4 0,0-2-422,0-2 433,0-1 1,9-18 0,3-12 0,5-15 314,1-8 1,1-3-1,0 1 1</inkml:trace>
  <inkml:trace contextRef="#ctx0" brushRef="#br0" timeOffset="111830">13242 9674 8355,'8'-18'0,"-6"-1"352,15 9 1,-15-1 1601,4 5-1566,-4 4 0,-4-4 0,-4 12-89,-7 6 1,-3-1 0,-5 1 0,-2 3 0,-4 1-69,-2 3 1,4 2-1,-4 2-146,2 2 1,0-1-1,4-5 1,-2 0-18,3 0 0,7-1 0,5 1 0,-1-3-75,1-3 0,6 4 0,-2-5 1,3 5-1,6 1 49,3 1 1,4-2 0,9-3 36,-1-2 0,7-1 0,2 1 0,2-3 1,5-3 47,1 0 0,-4 0 1,-2-6-1,0 0-295,0 0 0,-6 0 0,2 0-746,-4 0 0,-9 0-1066,1 0 1,-9 17-1,4 4 1</inkml:trace>
  <inkml:trace contextRef="#ctx0" brushRef="#br0" timeOffset="113785">7900 12737 8355,'0'-29'-158,"-6"-4"1,-2 8 1107,-3 2-522,7-6 0,-10 9 433,7-5 1,-1 10 0,4 3-172,-2-3 0,-1 21 0,7 9-534,0 10 0,0 12 0,3 11 0,1 4-74,2 6 0,0-4 0,-6-6 0,0-1-87,0 1 1,0-4-1,0 1 1,0-3-1,0-9 1,0-4-277,0-6 0,-2-4-102,-4-7 1,4-6-1,-4-12-581,3-6 0,3-20 1,3-7-1,3-5-236,6-1 0,11-5 0,2 4 1068,-2-1 0,6 5 0,0-4 1</inkml:trace>
  <inkml:trace contextRef="#ctx0" brushRef="#br0" timeOffset="114672">8087 12607 8355,'2'8'719,"-8"4"1,-9 11-1,-3 4 1,-1 2-244,0 4 0,1-4 1,-1 1-1,0-3-213,1-5 1,-1-1 0,0-4 0,0-3 244,1-1-839,7-9 241,3 4 1,16-8 0,7 0 0,6 0 55,4 0 0,6 0 1,-6 2 123,-3 4 0,5 3 1,-2 5-1,-2-1 1,-2 1 25,-2 3 1,-1 2-1,-1-1 1,-3 1-366,-1 0 0,-9-1-1821,2 1 0,5-9-614,1-4 2240,-4-3 1,17-20-1,-4-4 1</inkml:trace>
  <inkml:trace contextRef="#ctx0" brushRef="#br0" timeOffset="114673">8498 13055 11650,'12'0'2282,"-1"-2"-2180,-3-4 0,4 1 0,-3-5 0,1 0 0,3-1 0,-1-1-1203,0 1 0,-7-5-3051,1 3 3538,-4 5 0,-19-9 0,-3 7 0</inkml:trace>
  <inkml:trace contextRef="#ctx0" brushRef="#br0" timeOffset="114674">8386 12924 8355,'-11'-2'1612,"5"-4"-957,4 4 1,4-15-254,4 5 1,5-3 0,9 1-1,3 3-463,2 3 0,0-4 0,-6 5 0,2 1-479,3-2 1,-3 6 0,6-5 0,-2 5-455,0 2 1,6-2 0,-4-2 549,2-2 1,2-9 0,7 5 0</inkml:trace>
  <inkml:trace contextRef="#ctx0" brushRef="#br0" timeOffset="114675">9077 12607 8355,'10'-13'0,"-2"3"2640,1 1 637,-7 3-2690,6 6 1,-2 9-1,1 3 1,-3 5-236,-2 1 1,-2 7 0,0 2 0,0 2-599,0 4 0,0 1 0,0-1 0,0-2 272,0 2 1,0-6-1,0 0-574,0 0-1910,0-6 0,8 6 1,2-8-1</inkml:trace>
  <inkml:trace contextRef="#ctx0" brushRef="#br0" timeOffset="115544">8890 9301 7698,'-8'-19'101,"4"1"0,-7-1 1,3 0-1,2 3 1,-1 1-1,1 3 622,2-3 1,0 1 0,0-1-1,-2 3-92,1-3 1,3-2 134,2-1 1,0-1-261,0 0 1,0 7 1440,0 0-1431,0 7 0,0-1-242,0 12 1,0-1-9,0 7 0,0-6 146,0 7-178,0-9-88,0 4-194,0-8 0,-2 0-369,-4 0-208,4 0 267,-6 0 76,8 0 169,0 0 31,0-8-6,0 6 86,0-7 117,0 1 0,-2 6 290,-5-4-308,5 4-91,-6 2 0,8 2 0,0 4-25,0 6 1,0 5-1,0 4 1,0 4 8,0 6 1,0 10 0,0 5-1,0 0 7,0-1 1,-6 11-1,-1-6 1,3-4 0,2-3-96,2 1 0,0-11 0,0 2 18,0-5 0,0 1 1,0-6-187,0-3 0,0-1 0,0-2-681,0-1 0,0 1-2097,0 0 2329,0-9 0,2-4 0,2-12 0,5-8 140,1-9 1,-4-4 0,5-6 0,-1 2-690,1-3 1264,-7-9 0,12-5 0,-5-8 0</inkml:trace>
  <inkml:trace contextRef="#ctx0" brushRef="#br0" timeOffset="116039">8871 9245 8355,'0'-21'-84,"0"-4"0,0 4 324,0-3 1,0 9 0,0 3 0,0-3 1142,0-2 1,-6 5 1071,0 0-2109,0 7 1,6-1-1,0 12-163,0 7 0,0 3 0,0 5 1,2 2-56,4 2 1,-2 6 0,9-4 0,1 0-49,3 0 1,-1 6 0,-1-2 0,-3 3-69,3-3 0,1 4 0,5-6 0,2 2-10,2 0 0,0-6 0,-7 4-76,1-2-1,0-2 1,-1-8 100,1-5 1,-6 3 0,-1-9 153,3-2 0,-7-4 0,-2-6 1,-4-7 56,-2-3 1,0-11-1,0-4 1,0-5-46,0-1 1,0-7 0,0-1-1,0-1-33,0 0 0,0-3 1,0 3-1,0 0-112,0 1 0,-8-5 1,-2 6-1,-1 5-283,5 6 0,-2-1 1,1 10-1,3 1-616,2 2 0,-4 9-568,0-1 0,-1 11 1,10 0-674,3 6 736,4 19 0,9-2 0,0 16 1</inkml:trace>
  <inkml:trace contextRef="#ctx0" brushRef="#br0" timeOffset="116773">9600 8909 8355,'-7'-13'5665,"1"1"-5383,0 8 0,8-3 1,2 16-1,2 7 1,-1 7-1,-3 2 177,-2 2 1,2 2 0,2 8-1,2 1-320,-2-1 0,-2-6 0,-2 0 0,0 0-63,0-1 0,0 3 0,0-6 0,0 0-703,0 0 0,0-2 0,0-7-266,0 1 0,0-7 0,0 1 0,0 1 0,2 1-690,5-3 0,3 5 0,9-7 0</inkml:trace>
  <inkml:trace contextRef="#ctx0" brushRef="#br0" timeOffset="116774">9880 9618 8355,'-19'0'0,"1"0"0,5 7 0,1-1 855,-3-2 1,-2-2 0,-1-2-355,-1 0 1,3-2 0,1-2-1,5-4 1,1-3 0,5-3-399,2-3 0,8 5 0,3-1 1,1 1-113,5 1 0,1 3 0,3 8-11,-1 0 0,1 0 16,0 0 1,-3 8 0,-3 5-1,-7 3 104,-4 3 1,-2 0 0,0-1 44,0 1 0,-8-2 0,-5-3 0,-3-1-32,-3 1 1,7-6 0,-1-1 77,-1-5 0,3-2 1,-1 0-1,-3 0 62,-1 0 0,5-2 1,3-5-194,0-5 0,6-5 0,-2-1 0,6-1-150,4 0 1,8 3 0,-1 1 0,3 5 175,3 2 0,-2-1 0,-3 5 103,-1-2 1,-3 2-144,3 10 0,-5-2 0,-8 9-311,0 1 1,0-4 0,-2 3-763,-4 1 0,-5-3 1,-8 1-990,1 3 0,-1 1 0,0 3 1</inkml:trace>
  <inkml:trace contextRef="#ctx0" brushRef="#br0" timeOffset="120496">7545 11393 8355,'-18'-13'0,"-3"3"-284,-4 2 1,-2-5 0,-6 5 0,4-3 0,0-1-566,0 2 1354,-2-7 0,-1 13 1,1-9-1,0 1 1,0 2-1,2 3 1,2 5 1137,4 2 0,0 0 0,0 0-315,-1 0-1109,7 0 1,11 9 0,14 1-74,11 0 1,1 1-1,12-7-100,1 2 1,4 0 0,5-6 0,1 0 0,-3 0-30,-7 0 1,2 0 0,-6 0-1,0-2-649,-4-4 1,-4 4-88,-2-4 1,-9 2-538,-4-3 0,-6-3 0,-6-9-669,-6 1 1135,-5 7 0,-10-14 0,-2 5 0</inkml:trace>
  <inkml:trace contextRef="#ctx0" brushRef="#br0" timeOffset="120785">7060 11113 8355,'-13'-11'0,"3"3"0,2 0 0,1 3 2174,7-7-1288,0 8 0,2-11 0,5 7-539,5-2 1,5 5-1,3-1 1,5 4-143,6 2 1,-1 0 0,1 0 0,2 0-82,2 0 1,0 0 0,-3 0-1,-8 0-282,-3 0 0,-2 0 0,0 0 0,-1 0-3815,1 0 2583,0 0 0,8-8 0,2-3 1</inkml:trace>
  <inkml:trace contextRef="#ctx0" brushRef="#br0" timeOffset="122080">3436 10571 8355,'0'-19'444,"0"7"0,-2 1 1967,-4 3-1887,-13 2 0,-10 6 0,-8 0 0,0 0-160,-1 0 1,-7 8-1,-5 3 1,-4 1-112,-2 0 1,2-1 0,2 3-125,2-1 0,7-9 1,-5 4-1,4-2 1,7 1-1,6-3 113,4-2 0,2-2 0,6 0 62,1 0-432,7 8 0,3-4 0,8 9 79,0 1 0,8 3 0,3 4 0,1 2 84,1 1 1,-3 10 0,5-3 0,-3 4 88,2 2 0,-5 7 0,-1 2 1,-2 1 80,1 5 0,-1 2 1,-6 4-67,0 5 0,0-10 0,0 8 0,0-1 0,-2-2 32,-5 0 1,5 4-1,-6 3 1,2-1-9,0 0 1,-1 5 0,5-5 0,-2 0-95,-2 1 0,0-1 0,6-4 0,0 3-114,0-3 1,0-8-1,0-7 1,2-3 29,4-7 0,-4-10 1,6 0 14,1-4 0,1-11 0,9-2-31,-1 1 0,7-7 0,0 2 0,-2-6 42,-2-5 0,4-7 0,2 2-955,2-5 1,0-2 0,4-2 0,-2-1 0,2-5-591,3-2-583,1 6 1,9-21-1,1 5 1</inkml:trace>
  <inkml:trace contextRef="#ctx0" brushRef="#br0" timeOffset="122873">3754 11038 8355,'-25'-17'490,"2"3"0,5 3 0,3 3 536,1 4 0,5 4 0,3 8 1,4 9-1,2 8 0,0 4-673,0 4 0,0 4 0,0 7 1,0 6-37,0 4 0,0 8 0,-2 4 0,-2 3 5,-3 1 0,1 11 1,4-10-1,-2-1-133,-2 3 0,-7-11 1,7-4-1,0-8 0,-2-4 1,6-5 0,-7-8-359,1-1 0,6-10 1,-4 3-1,1-6-931,-1-7 228,4-3 0,-6-11 0,8-5 0,0-7 402,0-9 0,-6-14 0,-1-13 0,3-6-32,2-6 0,2-7 0,0-10 0,0-2 101,0 3 1,6-5-1,3 2 1,-1 2 251,0 2 1,5 4 0,-5 5 0,2 6 355,5 4 0,2 4 0,1 2 0,1 4 373,0 2 1,-1 3 0,3 5 0,2 1-272,2 0 1,2 6 0,-4 1 7,1 3 1,8 3 0,-8 5 0,-1 2 0,-2 5-127,-2 6 1,-1 4 0,1 2 0,0 0-160,-1 0 0,-7 8 0,-3 4 1,-2 7-20,1 6 1,-1 4 0,-6 8-1,-2 1 11,-5-1 1,-3 2 0,-9 3 0,1 2 12,-1-3 1,-6-2-1,0-3 1,2-5-79,3-6 1,7-4 0,3-3 0,0-1-278,-1-5-44,7-3 0,-4-12 204,8-3 1,8-2 0,4-7-1,7 3-158,6-3 1,-4 5 0,6 0 0,-2 1 180,0 5 1,-1 2 0,-3 2 0,2 2 286,2 4 1,0 5 0,-6 8 0,-3-1 35,-3 1 0,1 6 0,-8 2 1,-2 0 20,-1 0 1,-3 6-1,-3-4 1,-3 2 164,-6 0 0,-7-2 1,-6 2-1,-4-4 82,0 0 1,-6-6 0,6 2-264,0-9 0,-4 1 0,8-9 0,2-2 0,2-2 1,2-2 490,1 0-1035,-1 0 1,7-6-1,1-2 1,3-2-868,4-5 0,10 0 0,6 1 1,7 4-802,6 1 1,4-14-1,8 3 1</inkml:trace>
  <inkml:trace contextRef="#ctx0" brushRef="#br0" timeOffset="124081">4389 11542 8355,'-19'10'2745,"7"-1"-2309,-1-9 1,3-9 0,-2-3 0,5-5 0,5-1 0,4-1-1,5 0 1,5 1-54,5-1 1,-1 0 0,-1 3 0,-3 1-313,3 3 0,1 8 0,3-3-47,0 5 0,-7 2 1,1 0 5,1 0 1,-6 9 75,-1 3 0,1 5 0,-2 1 0,-2 1 1,-2 0 60,-2-1 1,0 7 0,0 2 94,0 2 1,0-6-1,0 4 1,0-2-1,0 0-75,0-2 1,-6 4 0,0-2-1,2-3-138,2-1 1,2-2-1,-2-3 1,-3-1-843,-1-3 75,0-7 0,6 1 0,0-12 127,0-7 1,6-6 0,3-3-1740,1-3 1,2-17-1,7 3 1</inkml:trace>
  <inkml:trace contextRef="#ctx0" brushRef="#br0" timeOffset="124082">4613 10982 8355,'-19'-9'1778,"9"7"-387,2-6 1,6 6-195,-5-4 0,5 2-1582,-4-9 1,6 9-1,6-2-1782,7 4 1,3 4 1143,3 4 1,0 4 0,-1 9 0</inkml:trace>
  <inkml:trace contextRef="#ctx0" brushRef="#br0" timeOffset="124083">4856 11729 8355,'-19'0'576,"1"0"1,1-2 0,2-4 0,5-9 127,2-8 0,2 0 1,6-8-476,0-2 1,0 4-1,2 0 1,4 0 0,4 2-79,1 0 0,5 4 0,-5 9 0,1 3-120,0 3 1,1 2-1,6 8-30,-1 4 1,-5 0 0,-3 11 0,0 4 110,1-1 1,-7 16 0,4 1 0,-2 2-34,1 1 0,-1 5 0,-6 5 0,0 4 4,0 2 1,6-2 0,0-2 0,-1-4 106,-3-3 0,-4 5 1,-3-4-1,-3 0 87,-2-1 1,-3-1 0,-3-7-50,3 0 1,-3 1 0,3-3 0,-3-2 0,-3-4 38,0-2 0,1-4 1,-1-8-152,0-3 1,7-6-1,-1 5 1,-1-3-128,-3-4 0,-2-2 0,3-4 0,1-2-543,3-2 1,-1-9 0,-5 1 0,1-7-298,5-4 0,-5-8 1,7 0-1,-1-7-1693,5-3 1094,4-17 1,-6 1-1,-3-15 1</inkml:trace>
  <inkml:trace contextRef="#ctx0" brushRef="#br0" timeOffset="124084">4912 10907 8355,'-2'-17'2357,"-4"5"1,4-5-2579,-5 5 0,5 2 0,4-1 0,2 1-1392,3-1 0,16-1 0,-3-7 0</inkml:trace>
  <inkml:trace contextRef="#ctx0" brushRef="#br0" timeOffset="124672">5117 10179 8355,'-18'0'1518,"1"2"0,7 2 0,12 4-1010,14 3 0,5-5 0,10 4 0,2-2-340,3-3 0,1-1 0,0 0 0,1 2 0,-1-2-37,1-2 1,-1-2 0,0 0 0,-2 0-67,-3 0 0,1 0 0,-8 2 0,-2 3-17,-3 1 1,-1 0 0,0-6 25,-1 0 0,-1 2 1,-3 2-1,-1 5 8,1 1 1,-3-2-1,-1 9 1,1 4-37,-1-1 0,-4 9 0,5 5 0,-1 5-8,0 5 0,-6 10 0,5 0-40,-1 6 1,-4 8 0,7-3 0,-1-1 93,0 0 1,-3-2-1,5-6 1,3 1-1,-1-1 198,-2 0 1,5-7 0,-4-1 0,1-2 12,-1-5 1,1 7-1,-6 0 1,1 2-136,-1-1 0,-2-1 0,-4 4 0,2-2-104,3 2 1,-1-5-1,-6 1 1,0-2-45,0-5 1,0-1-1,0-3 1,0-2 8,0-4 1,0 3-1,0-9 1,0-1-37,0 3 0,-6-6 1,-1 4 19,3-4 0,-4-3 1,0-1 218,-3-4 0,5 1 1,-6-8-1,-3-2-121,-2-1 0,-1-3 1,-1 0-1,0 0-268,1 0 1,-7 0-1,0 0 1,0 0-512,-2 0 1,6-7 0,-6 1-1,2 0 160,1-2 0,-8 3 1,5-7-1,-2-1-1694,-4 3-232,6-7 1,-16-1-1,3-11 1</inkml:trace>
  <inkml:trace contextRef="#ctx0" brushRef="#br1" timeOffset="-146637.75">15912 10253 8355,'-2'-25'-481,"-4"1"1,4-1 413,-4 6 0,4-6 0,2 0 0,0 2 342,0 3 1,0-5 0,0 0 0,0 2 408,0 2 1,0 3 0,0-1 1592,0 0-1633,0 9 0,0 4-451,0 12 0,0 10 0,0 13-68,0 7 0,0-1 0,0 15 1,0 4-1,0 4 23,0 4 1,0 0 0,0-6 0,0 0-17,0 1 1,0-4-1,0-1 1,0-4-46,0-2 0,0-3 0,0-5 0,-2-3 16,-5-4 0,5-4-513,-4-8-84,4-9 0,-4-4 0,0-14 0,1-9-942,3-5 1,2-14-1,2-1-1384,5-11 2448,-5 3 1,14-18 0,-5 5 0</inkml:trace>
  <inkml:trace contextRef="#ctx0" brushRef="#br1" timeOffset="-145078.75">15782 10011 8355,'-9'-11'942,"7"1"1798,-4 4-2426,4 4 0,10-13 0,7 9 0,6 2 0,5 2 0,6-1 1,5-1-1,4-4-15,1-2 1,4 3-1,-1-5 1,1 0-166,0 1 0,3-5 0,-3 3 0,-2-1-130,-5 1 1,0-1-1,-14 5 1,-2 1-925,-2 0 0,-9 1-304,1 7 1,-11 3-1,-2 3 103,-10 6 1,-9 7 0,-6 4 696,-6 2 0,-13 16 0,-3-1 0</inkml:trace>
  <inkml:trace contextRef="#ctx0" brushRef="#br1" timeOffset="-145077.75">15950 10384 8355,'-11'8'1705,"5"-6"-817,12 5 1,5-5 0,7-4-577,1-5 0,2 3 0,2-6 0,4 0 0,2 1 0,2-1 0,0 0 0,-2-3 96,-2 3 1,-2-5 0,-6 9-548,-1 2 1,1 0 0,0 0-684,-1-3-2201,-7 1 1,-3 8 2164,-8 4 0,0 5 0,0 7 0</inkml:trace>
  <inkml:trace contextRef="#ctx0" brushRef="#br1" timeOffset="-145076.75">15931 10758 8355,'8'10'981,"5"-4"1,3-4-413,3-2 0,0-6 0,-1-2 0,3-1 0,2-1 0,2 2 0,-2-3 0,-3 1-494,-1-4 0,6 3 0,0 1 0,-2-1-153,-2 1 0,-3 4 1,1-5-1,0 1-980,-1 0 1,9-3 0,4-5-432,5-1 1,9-8 0,3-2 0</inkml:trace>
  <inkml:trace contextRef="#ctx0" brushRef="#br1" timeOffset="-145075.75">17033 10123 8355,'0'-19'2013,"-2"9"-1141,-4 3 1,1 20 0,-9 8 0,-5 6-557,-4 6 1,-4 4 0,3 7 0,-5 3 0,-3 3-86,1 0 1,2-8-1,-2 1-188,6-3 1,-2-5 0,4-2 0,5-4 0,3-2-573,1-4-489,5-2 1,-1-5-1,6-5 115,-2-11 1,8-11 0,8-14-182,0-6 1,7-12 0,-7-5 0</inkml:trace>
  <inkml:trace contextRef="#ctx0" brushRef="#br1" timeOffset="-145074.75">16715 10347 8355,'3'-17'1025,"1"3"366,2 1 1,2 9 0,-4 0-204,3 8 0,5 13-832,-6 8 1,7 6 0,-7-4 0,0 0 0,0 2-270,1 0 0,1-6 0,-4 4 0,4-3-1021,3 1 0,-5 0 0,6-6 0,3-2-1373,2-5 1,3 2 1311,5-7 0,4-1 0,9-6 0</inkml:trace>
  <inkml:trace contextRef="#ctx0" brushRef="#br1" timeOffset="-145073.75">17276 10291 8355,'-19'-9'0,"0"7"0,1-4 167,-1 4 0,7 4 1,-1 4 3334,-1 7-2974,-3 3 0,-2 5 0,3 4 0,1 6-274,3 4 1,8 3-1,-3-3 1,5-2-308,2-2 1,0-6 0,0 4-1,2-4 1,5-6 0,5-7-1,5-3-263,1-5 0,1-4 0,0-8 0,-1-9-158,1-6 1,0-10-1,-1 2 1,-1-2 226,-5 1 1,-1-1 0,-7 8 0,2 3-139,-2 1 0,5 2 699,-3 0 0,0 11 447,-6 8 1,-2 8 0,-2 11 0,-2 0 0,1 2-47,3 3 0,2-3-676,0 4 0,0-2 0,0 0 0,2 2-312,5-3 1,1-7 0,9-5 0,-1-1-2081,5-5 1,18-2 0,1-2 0</inkml:trace>
  <inkml:trace contextRef="#ctx0" brushRef="#br1" timeOffset="-48018.73">15782 8741 8355,'-9'-11'418,"-1"3"0,-3 2 0,3 2 0,0 6 0,1 10 270,1 11 0,2 2 1,6 12-1,0 9 1,0 6-1,0 4-324,0 0 1,0 6 0,0 0 0,0-2-226,0-1 0,0-18 0,0-4 0,0-3-324,0-5 0,2-4-497,4-13 1,5-18 0,7-17-1788,1-10 1,-2-5 1591,-5-18 1,5 4 0,-7-12 0</inkml:trace>
  <inkml:trace contextRef="#ctx0" brushRef="#br1" timeOffset="-46963.73">15726 8797 8355,'-19'0'3777,"0"0"-3071,9 0 0,10-2 0,12-5 0,5-5-206,2-5 1,8-1 0,4-3-302,4-4 0,4 4 0,3-6 0,1 2-455,-1 0 1,-3 1 0,-1 7 0,-3 2-940,-4 3 1,4 8-1,-5-2-534,-1 3 0,-2 12 0,-9 1 1</inkml:trace>
  <inkml:trace contextRef="#ctx0" brushRef="#br1" timeOffset="-46962.73">15856 9245 8355,'-18'0'962,"1"2"-350,5 4 1,5-6 0,14 0 0,5-8-1,7-7 1,6-1 0,6-5 0,2 0-675,-2 0 1,11 3-1,-5-1 1,2 3-2587,1 3 1250,-3-4 0,1 7 0,-1-9 1</inkml:trace>
  <inkml:trace contextRef="#ctx0" brushRef="#br1" timeOffset="-46961.73">16622 8927 8355,'-19'-8'638,"1"6"1,-1-4-1,0 4 1,-1 2 128,-5 0 1,2 8 0,-6 4 0,2 7-574,4 6 0,-4-2 1,0 10-1,0 4 1,0 5-1,6 1 1,5 1-1,5 0 49,3-3 0,2-4 1,6-5-1,2-7-272,4-5 0,13-9 0,10-5 0,2-4-158,0-2 1,0-10 0,7-9 0,-1-10-2,0-6 0,-8-1 0,-4 3 98,-4 2 0,-11 2 0,-3-4 0,-5 4 0,-2 2-26,0 4 1,-2-4-1,-5 4-121,-5 6 0,-5 1 1,-1 10-1041,-1 1 1,0 3-603,1 2 1026,7 9 1,3 1-1,8 9 1</inkml:trace>
  <inkml:trace contextRef="#ctx0" brushRef="#br1" timeOffset="-46960.73">16771 8983 10371,'0'19'0,"0"0"823,0-1 0,0 1 0,0 2-670,0 4 0,0-2 0,0 8 1,0 0-1,0-2 0,3-2 0,3-2 1,4 0-164,1-3 1,5-9-130,-3-7 0,3-6 1,1-6-75,-5-7 0,3-3 0,-7-3 237,2 1 0,-3-1 0,3 0 0,-2-2 148,-4-3 0,1 1 0,-1-6 0,2 0 1,-2 2-135,-2 0 1,-2 2-1,0 6-1305,0 0 1,6 1 0,3 1 133,1 5 0,-6-5 0,5 7 1</inkml:trace>
  <inkml:trace contextRef="#ctx0" brushRef="#br1" timeOffset="-46332.73">17481 8815 12018,'11'9'0,"-5"3"0,-4 7 0,0 4 0,2 4 294,2 2 0,7 2 0,-5 6 1,0 0-1,3 1 0,-1-3 0,3-4-270,-3-6 0,7-4 0,-5-5 0,5-3-105,1-7 0,7-4 1,0-4-1,-2-6 1,-2-9-167,-3-6 1,-1-10 0,-3 0 0,-3-6-23,-3-5 1,5 0 0,-7 9 0,-2 2 126,-2 2 0,-2 2 0,-2-2 0,-4 4 121,-7 0 0,-1 12 0,-1-1 1,3 5 309,-3 7 1,-1 2-1,-3 4 1,-2 4-173,-4 7 0,5 5 0,-5 5 237,4 2 0,2 0 0,1-4 1,-1 2-40,0 1 1,3 1-1,3-6-459,7 0 1,4-1 0,4-1-1084,4-5 0,7-5-352,12-14 0,4-11 0,8-11 1</inkml:trace>
  <inkml:trace contextRef="#ctx0" brushRef="#br1" timeOffset="-45892.73">18116 8741 8355,'-18'-17'177,"-1"5"0,0 5 0,3 7 0,3 9 0,7 7 0,4 9 0,0 2 0,-2 2 0,-3 0 0,3 2 1,4 0-1,4-1 0,5-4 0,1-3 0,5-2 0,-1-2 0,1-3 0,-3-3 0,3-7 0,1-4 0,3-4 1,0-4-1,-3-7 0,-1-5 0,-3-5 0,1-2 0,-1 2 0,0 0-507,3-2 0,-7 5 0,1-5 0,-3 4 0,0 2 299,-2 1 1,0 5 406,3 1 0,-5 10-47,4 2 1,-4 8-1,-2 13 1,0 2 5,0 1 0,0 8 1,0-5-1,0 0-103,0-1 0,6 6 0,2-7 0,3-5-399,3-5 0,3-1 0,2-7-185,-1-3 0,1-2 0,0-4 0,-1-5 0,1-5-176,0-5 1,-3-7 0,-1-1-1064,-3 2 0,1-6 0,5 0 0</inkml:trace>
  <inkml:trace contextRef="#ctx0" brushRef="#br1" timeOffset="-45235.73">18527 8871 8355,'0'-12'939,"0"-1"1,2 1 227,4 2 1,-1 1 0,7 11-936,2 5 1,-3 5 0,-1 11-123,-1 2 0,-1 8 0,-4-2 0,2 4 0,-2 3-10,-2-1 0,-2-6 0,0-2 0,0-2-84,0-4 291,0-2 0,0-15-231,0-12 1,0-9-1,0-20 1,0-6-77,0-5 0,3 2 0,1-6 0,4 1-45,2 1 0,3 2 0,5 9 0,1 2 0,0 4-282,-1 6 0,1 10 0,0 5 0,0 1-678,-1 5 1,3 2 0,2 4-1826,2 5 2027,8 3 0,-12 9 0,6-1 1</inkml:trace>
  <inkml:trace contextRef="#ctx0" brushRef="#br1" timeOffset="-44088.73">19685 8666 8355,'-19'-13'-173,"1"3"1,-1 2 1864,0 4 1,3 4-1138,3 6 0,3 4 0,6 11 0,-3 4-327,3 6 0,2 4 0,2 3 0,0-3 1,0-2-207,0-2 0,6-2 0,3 2-121,1-6 1,3-6-1,5-7 1,1-5 32,0-5 1,1-2 0,3-4 0,2-7-145,-2-7 0,4-14 0,-2 1-156,-2-4 1,-5-2 0,-3-1-1,-5 1 152,-1 0 1,3 1 0,-6 3-1,-2 4 139,-2 2 1,-2 2 0,0 13 1259,0 12-961,0 4 0,-8 25 0,-2-4 0,-3 6 0,3 4 0,2 3 0,3-1 0,3 0 0,2 1 145,0-1 0,0-8 0,2-4-351,5-4 0,-3-9 0,8-1-9,3-3 1,1-2 0,5-10 0,2-6 0,4-9-151,2-2 0,-6-8 1,2 0-151,-4 0 0,-3-6 1,1 4-1,-3-5 1,-1 1-261,-3 4 0,-5-2 0,3 8 0,0 4 131,1 6 0,-5 5 0,6 6 425,3-2 0,-7 8 0,-1 10 1,-3 5 548,2 2 1,-4 8-1,4 4 1,-4 4-268,-2 2 1,0-1 0,0-3 0,0-4 0,0 0 0,2-2 770,5 0-785,-5-2-162,6-15 0,-8-6-218,0-16 0,2-3 1,2-16-1,4-2 1,3 0-338,3 2 1,3-5 0,4 5 0,2-2 0,1 0-59,-1 2 1,0 14 0,0-2 463,2 3 1,0 7 0,-7 3 0,1 4 0,-2 4 0,-5 4 0,-4 9 0,-1 6 0,-1 6 1409,-2 2 0,-2 2-1119,-2 6 1,-2-6-1,-2-2 1,-2-2-15,2-4 0,-5-2-845,3-2 397,0-9 0,6-6 0,2-14 0,2-11 0,4-4-662,3-2 0,1-6 0,5 4 1,-3-2 566,-1 0 1,-1 8-1,5-2 1,-3 6 516,-1 7 0,-1-3-47,7 9 1,-7 2 0,-1 12 0,-3 9 1002,-4 6 1,-2 8 0,-2-4-938,0 2 1,0-4 0,0 4 0,0-2-580,0-4 1,-6-3-3214,0-1 2451,0-9 0,14-18 0,2-13 0</inkml:trace>
  <inkml:trace contextRef="#ctx0" brushRef="#br1" timeOffset="-42980.73">20787 8218 8355,'-10'8'2635,"1"-4"-2141,9 9 0,0-7 0,2 4-952,5-2 1,9 7 0,11-5 0,0 1-771,0-5 1,15 4 0,-3 1 0</inkml:trace>
  <inkml:trace contextRef="#ctx0" brushRef="#br1" timeOffset="-42979.73">21366 8180 8355,'-29'0'0,"2"0"529,0 0 0,6 0 1,-6 0 134,0 0 1,6 7-1,-3 1 1,3 2-341,2 5 1,0 3 0,1 5 0,1 4 0,5 2-152,5 4 1,5 11-1,2 6 1,0 6 41,0 6 1,0 2-1,0 7 1,2-5-24,5-1 1,-5 3 0,6-8 0,-2-4-146,1-4 1,-1-10-1,-6 1 1,0-5-189,0-7 0,-6-4 0,-3-11 1,1-1-535,0-3 1,-7-7-1,3 1 1,-5-6-1019,-2-6 0,1-11 0,-1-10 1026,0-2 0,-8-10 0,-2-9 0</inkml:trace>
  <inkml:trace contextRef="#ctx0" brushRef="#br1" timeOffset="-42978.73">20824 8909 8730,'9'-11'252,"-5"-3"0,8 8 1,3-1 247,1-1 1,5 0-1,2-7 1,4 3-612,2-3 1,2 1 0,6-1 0,1 3-520,-1-3 1,7 5 0,-1-3-228,-1-1 1,5-3-1,1-1 1</inkml:trace>
  <inkml:trace contextRef="#ctx0" brushRef="#br1" timeOffset="-42977.73">21590 8516 8355,'-19'0'0,"1"0"1030,-1 0-576,0 9 0,1 1 0,-1 9 0,0 0 262,1-1 1,-1 7 0,0 2 0,1 2-437,-1 4 0,2 1 1,5-3-1,6-6-146,4-5 1,2-1-42,0 0 0,8-9 1,4-4-1,5-4-26,2-2 0,-1-14 0,1-7-107,0-6 1,-1 2 0,-1-6 0,-3 0-3,-1 2 1,-9-4 0,4 8-1,-1 2 1,-1 2-1013,-2 3 1,-2-1-3089,-2 0 3220,0 9 1,8 1 0,3 9 0</inkml:trace>
  <inkml:trace contextRef="#ctx0" brushRef="#br1" timeOffset="-42976.73">21683 8554 8355,'17'2'696,"-5"4"1,3 5 0,-9 7 0,-2 3-33,-2 4 1,-2-4-1,0 3 1,0-3-519,0-2 1,-2 4-1,-2-3 1,-4-3 217,-2 0 1,3-9-10,-5-2 1,6-6 0,-5-8-165,3-11 1,2-8-1,6-10 1,2 0-418,4-1 1,4-5 0,9 1 0,0 7-595,-1 8 0,1 2 0,0 4 0,2 5-839,3-1 315,-3 9 1,6-9-1,-8 7 1</inkml:trace>
  <inkml:trace contextRef="#ctx0" brushRef="#br1" timeOffset="-42324.73">22300 8442 7769,'-19'0'-576,"0"0"1,7 0-309,-1 0 1192,1 0 350,2 0-15,1 0 153,9 0-448,0-9 1,0 9-17,0 0 1,-2 3 0,-2 9 0,-4 3 66,-3 1 1,1 3-1,-4-1 1,1 3 41,-1 4 0,-1-4 0,0 2 32,3-9 0,6 1-362,-7-9 0,9-2 1,-2-10-1,4-7-166,2-3 1,2-3 0,4-2 0,7-1-153,3-3 0,3-6 0,0 6 0,-1 2-124,1 2 1,2 2-1,2 3 1,1 3-30,-1 7 1,-2 4 380,-2 2 0,-3 2 1,-1 4-1,-5 9 167,-1 8 1,-3 2-1,-6 10 1,-2 4-1,-5 1 219,-5-1 0,-3-8 0,1-2-235,1-2 1,7-4-158,-6-10 1,10-9 0,2-17-250,10-12 1,7-8 0,1-4-1,1 2-250,0 3 1,-1-3-1,3 6 1,2 0 263,2 4 0,0 4 0,-7 5 0,1 3 250,0 7 0,-7 4 1,1 2 481,1 0 0,3 8 0,2 5 0,-3 3-18,-3 3 0,1 6 0,-6 2 0,1 0 0,-1 0-318,-4-4 1,-2 4 0,-2 0 0,0 0 220,0 0-2855,0 6 0,-16-4 1,-5 8-1</inkml:trace>
  <inkml:trace contextRef="#ctx0" brushRef="#br1" timeOffset="-41556.73">17743 10403 8355,'-7'-13'1800,"1"1"0,-8 8-1486,1-2 1,-3-3 0,-3 3 0,0 4 0,1 4-213,-1 4 1,6 9-1,1-5 1,0 3 0,-1-1 40,1 3 1,1 3-1,-3 5 1,3 2-84,3-2 1,2 4 0,6 0 0,0 0-23,0 0 1,2-2 0,4-9 7,7-3 0,-3-5 0,2-8 0,3 0 23,2 0 1,-5-2 0,-2-6 0,-1-9-47,-5-6 1,4-2 0,-2 4 0,-1-1-77,-3-3 1,-2 0-1,0 6-57,0 1 0,6-1 0,2 0-16,2 0 0,-3 9 0,3 2 77,-2-1 0,5 9 1,-5 0 70,3 11 1,-7 5 0,2 3 0,-2 0 179,2 0 1,-4 5 0,5 1 0,-5-2-100,-2-2 0,2-5 0,2-1 0,2-3-97,-2 3-147,-2-7 0,7-1 34,3-14 0,-2-11 1,3-11-1,-1 0-126,-1 4 1,9-2 0,-5 2 130,0 2 0,-1-4 0,5 4 0,-1 4 1,1 7 101,0 4 0,-7 1 1,1 7 22,1 0 1,-3 3 0,-1 3 0,-2 8 152,-4 9 1,1 0-1,-1 8 1,2 0 100,-2-2 0,0 4 0,0-6 0,3 0-87,-3 0 1,0-4 0,0-8-329,2-3 1,3-8-1,-5 0 147,2-8 0,8-12 0,-3-11-600,-1-2 1,7-2-1,-5-7 1,5 3-502,2 4 0,-3-2 1,-1 6-1,-3 0-1319,3 0 2124,1 2 0,3 6 0,0 0 0</inkml:trace>
  <inkml:trace contextRef="#ctx0" brushRef="#br1" timeOffset="-40589.73">18378 10291 14551,'0'25'284,"0"0"0,6 8 0,2-2 221,3 4 0,-5 7 1,4 5-1,1 11-335,-1 7 1,-4 5 0,5 11-1,-1 4 1,-2 0 0,3-4-1,-3-6 1,0-6 0,-4-7-515,-2-4 1,-2-10 0,0-5 0,0-3-623,0-3 0,0-6 1,0-2-181,0-2-1,-8-10 517,-4-11 0,1-21 0,-1-11 0,-3-16-149,-1-14 0,3-4 0,1-15 0,-1-8 637,3-6 0,2 35 0,-1-2 0,4-2 0,0 0 0,0-2 1,0 1 135,1 3 0,1 0 1,2 5-1,0 1 0,1-35 1,2 8 5,5 6 0,3 17 0,9 2 572,-1 11 0,1 6 0,0 14 0,1 2 1,3 9 540,2 6 1,0 4 0,-6 2 0,-1 6-660,1 11 0,-2 8 0,-5 12 1,-6 5-171,-4 5 0,-2 3 0,0 0 0,-2-4-159,-4-2 1,-4-3 0,-9-5-1,0-3-33,1-4 0,-1-4 0,0-10-1295,1-5 1,-1-4 0,2-10-658,5-4 0,-5-21 0,7-12 0</inkml:trace>
  <inkml:trace contextRef="#ctx0" brushRef="#br1" timeOffset="-40588.73">18826 9730 8355,'10'11'2648,"-4"5"-2033,-3 7 0,-3 17 0,0-1 0,0 7-210,0 6 1,0 2 0,0 4 0,0 2-360,0 2 0,0 7 0,0-7 0,2-4-432,4-6 0,-4-2 1,6-13-1208,1-8 0,-7-6 294,4-4 1,4-9 0,1-2 0</inkml:trace>
  <inkml:trace contextRef="#ctx0" brushRef="#br1" timeOffset="-40587.73">19125 10421 8355,'18'0'536,"-5"0"0,-1 0 343,3 0 1,1-8 0,3-4 0,0-5-450,-1-2 0,1-1 0,0-3 0,-3-4-251,-3-2 1,3 4 0,-5-4-260,-1 2 0,-1-4 0,-9 6 0,0 2 0,0 2-104,0 3 0,-3 1 0,-3 5 1,-6 5-39,-5 5 1,-2 4-1,1 5 1,-1 5 98,0 5 0,1 10 0,-1 4 1,0 4 351,1 2 1,1 7 0,3 2 0,3-1 34,3 1 0,2-3 0,10-5 0,6-3-210,9-4 0,18 0 0,3-10 0,5-6-1179,7-5 1,13-6-257,9-10 1,-25-2 0,2-3 0,63-18 0</inkml:trace>
  <inkml:trace contextRef="#ctx0" brushRef="#br1" timeOffset="-39952.73">20656 9899 8355,'-10'2'1806,"4"6"1,1 9-802,-1 5 0,-2 12 0,-7-1-572,3 8 1,2 9 0,-3 10 0,7 5-218,4 1 1,-4-2 0,-1 7 0,3 1 0,2-1-273,2 2 0,0-9 1,0-4-1,0-8-77,0-8 1,0-13 0,0-6-576,0-5 1,0-11 122,0-9 1,0-25-1,0-19 1,0-8-439,0-4 1,0-10-1,0-5 1,0-3 303,0 1 0,0-4 0,2-2 481,4 7 1,-4 1 0,7 13 0,-3 6 0,2 7 149,3 9 1,-1 1 0,5 10 949,-3 2 0,1 5 0,5 3 0,3 5 0,2 1 115,2 5 1,2 2 0,-5 2-1,3 0-815,-2 0 1,-2 8-1,-2 5 1,-3 6-113,-3 6 1,1-3 0,-8 7 0,-1 0-17,-3 0 1,-2-4 0,-2 7 0,-3-1-57,-1-2 1,-15 0-1,3-8 1,-3-1-48,0-3 1,3-5 0,-1 1 119,0-7-411,9-4 0,4-10 0,14-5 1,11-3-189,10-3 1,4 2-1,0 5 1,-2 6 0,2 4 325,3 2 0,-5 0 0,-2 2 0,-2 4 430,-4 6 0,-11 7 0,-6 6 0,-4 4 218,-2 0 0,-2 6 1,-4-6-1,-8 0 121,-9-4 1,2-4 0,-6-2 0,2 0-92,0-1 1,0-7-1,7-5-1013,-1-4 0,2-4 1,5-4 271,6-7-1728,4-3 1,10-3-1,2 0 1</inkml:trace>
  <inkml:trace contextRef="#ctx0" brushRef="#br1" timeOffset="-38580.73">21216 10403 8355,'9'-19'447,"-5"7"209,8-1 0,-5 9-220,5-2 0,-6-2 1,7 1-1,1 3 0,3 2 1,2 2-70,-1 0 0,-5 6 0,-3 3 0,-2 1-181,-4 5 1,-1 1-1,-3 5 1,0 2 171,0 2 0,0 0 1,0-7-1,0 3-93,0 4 1,0-11-1,0 5-714,0-2 0,0-1-1690,0 3 1,0-11 571,0-8 1,8-16-1,2-13 1</inkml:trace>
  <inkml:trace contextRef="#ctx0" brushRef="#br1" timeOffset="-38579.73">21403 10011 9786,'19'0'-1351,"0"8"0,-1 2 1</inkml:trace>
  <inkml:trace contextRef="#ctx0" brushRef="#br1" timeOffset="-38578.73">21665 10496 8355,'0'11'-1110,"-9"3"1494,-3-8 1,4-2 0,1-10 0,5-6 568,2-5 1,0-8-1,2 0 1,3 0-767,1-2 0,8 7 1,-1-5-236,3 4 1,-3 11-28,-1 3 0,-1 20 1,1 8-1,-6 6 142,-4 6 1,0 2-1,3 5 1,1 3-74,-2 7 0,0 12 0,0 9 394,3 8 1,-1-1 0,-6 5 0,0-4 0,0-8-47,0-5 0,-2-6 1,-2-10-1,-5-6-22,-1-5 0,-3-10 1,-5-4-1,-3-4-5,-4-2 1,4-9-1,-6-4 1,0-4-225,-4-2 0,2-10 0,0-7 0,0-8-329,0-4 1,6-4 0,-2-10 0,7-5-731,5 0 1,3-4-1,6 7 1,-3-3-3390,3-4 3275,11 6 0,3-16 0,9 4 0</inkml:trace>
  <inkml:trace contextRef="#ctx0" brushRef="#br1" timeOffset="-38577.73">21739 10067 11949,'2'-11'-1554,"5"5"0,3 12 0,9 5 1</inkml:trace>
  <inkml:trace contextRef="#ctx0" brushRef="#br1" timeOffset="-38576.73">22188 10309 13776,'18'2'0,"1"3"503,0 1 0,8 0 1,4-6-1,2 0-584,-2 0 0,2 0 0,-6 0 0,0-2 0,2-2 0,-2-2 0,0 1-1294,-4 3-654,-10-6 1,-13-2 0,-11-9 0</inkml:trace>
  <inkml:trace contextRef="#ctx0" brushRef="#br1" timeOffset="-38575.73">22244 10067 8355,'-11'0'1285,"5"0"0,12 0 0,7 0-1183,3 0 0,5 0 1,2 0-1,4 0 1,2 0-522,4 0 1,2 0-1,3 0 1,-3 0-911,-4 0 1,13-9-1,-5-1 1</inkml:trace>
  <inkml:trace contextRef="#ctx0" brushRef="#br1" timeOffset="-38064.73">23458 9320 13852,'0'-3'0,"0"10"0,0 9 0,0 9 0,0 6 811,0 5 0,0 3 1,0 3-1,0 1 1,0 1-1,0-1-706,0 1 1,0-1 0,0-5 0,0-3-518,0-4 0,0 2 0,0-8 0,0-2 117,0-2 0,-7-2-1618,1-1 0,0-5 76,6-1 1,-8-8 0,-3 5 0</inkml:trace>
  <inkml:trace contextRef="#ctx0" brushRef="#br1" timeOffset="-38063.73">22897 10235 8355,'-12'0'4327,"-1"0"-4006,9 0 0,4 0 1,13 0-1,5 0 1,7 0-1,11 0 1,9 0-1,11-2 1,4-3 84,5-1 1,1-2 0,9 4-1,-2-4-313,-5-3 0,3 5 0,-7-4 1,0-1-367,1 1 1,-3 6 0,-8-5 0,-4 3-279,-7 0 0,-3 0 1,-5 4-1,-4-3-3068,-6-1 2386,-13 0 1,-12 14 0,-10 3 0</inkml:trace>
  <inkml:trace contextRef="#ctx0" brushRef="#br1" timeOffset="-37574.73">23327 10552 9129,'0'19'0,"-2"0"0,-2-1 0,-3 1 807,3 0 0,2 5 0,2 3 0,0 3-356,0 3 0,-6 2 0,0 4 0,2 3-440,2 2 1,-5-1 0,1-6 0,0 1 0,0-3-80,-1-4 0,-7 2-451,1-8 0,-3-2 0,-1-12-1180,5-11 1,4-17 0,8-12 0</inkml:trace>
  <inkml:trace contextRef="#ctx0" brushRef="#br1" timeOffset="-37573.73">23290 10534 8355,'0'18'1259,"6"-5"1,2-1 0,2 3-901,5 1 0,2 5 0,1 2 0,1 2-284,0-2 1,-1 4-1,1-1 1,-2 1-1,-3 3 1,-1-3-1,-1-1 1,0-3-480,1-2 1,-7 2 0,5-2 0,-3-5-1203,-4 1 1,0-9-415,2-2 1621,-4-4 0,15-10 0,-7-2 0</inkml:trace>
  <inkml:trace contextRef="#ctx0" brushRef="#br1" timeOffset="-37324.73">23719 10515 8355,'0'-13'2533,"2"3"-1748,4 2 1,-4 10 0,5 10 0,-5 5-535,-2 2 1,0 10 0,-2 6 0,-2 6-120,-3 1 0,-5 4 0,4-1 1,-1 1-21,1-1 1,-4-1 0,3-9-1,1-1-536,0-3 0,-5-9-1935,7 3 0,-9-4 0,5-2 1</inkml:trace>
  <inkml:trace contextRef="#ctx0" brushRef="#br1" timeOffset="5248.27">15726 11748 8355,'0'-19'1597,"0"0"906,0 0-2076,0 9 1,-2 2 0,-3 10 0,-3 4 0,-4 9-161,-9 7 1,0 10 0,-10 13-1,-4 9 1,-3 6 48,1 1 0,-9 9 1,13 1-1,0-1-67,-2 3 1,14-9 0,4-2 0,7-6-121,6-6 1,2 2 0,4-8 0,4-5 59,6-6 1,5 1-1,2-10-110,-1-1 0,7-2 1,2-4-1,0-3-47,0-1 1,-2-9 0,-6 4 0,0-2-449,-1 1 1,1-1-1464,0-6 283,-9 0 0,-2-2-428,-8-5 0,0-3 0,0-9 1</inkml:trace>
  <inkml:trace contextRef="#ctx0" brushRef="#br1" timeOffset="6021.27">16155 12102 8355,'13'-18'66,"-1"-1"0,-2 0 0,5 3 1,-3 1-1,3 5 2582,2 2-1922,-7-7 0,-2 15 0,-8 0-346,0 10 1,0 7-1,-2 4-151,-4 4 0,-7 4 0,-9 8 0,-5 2-130,-2 5 1,4-5 0,-6 5 0,-1-5 0,1-1-58,0-1 1,2-8 0,-2-4 0,6-6 7,4-7 1,-4 3 0,1-9-303,1-2 0,8-10 1,5-7 39,2-3 1,-5-5-1,7-4 1,2-6-1,2-2-41,2 2 1,2-2 0,4 8 0,4 2 197,1 2 0,5 4 1,-5 3-1,1 4 58,1 1 1,-1 3 0,7 6 0,-1 0 185,1 0 0,-2 8 0,-3 3 60,-1-1 1,-1 7 0,5-3 0,-3 7 31,-1 4 0,-1 2 1,5-4-1,-3 2-93,-1-3 1,-7 1 0,6 0 0,1 2 0,-3-2-267,-4-2 1,3-3-1,-1-1 1,0-3-1378,1-1 0,-1-7-1276,-2 6 1402,5 1 0,7-3 0,1-1 1</inkml:trace>
  <inkml:trace contextRef="#ctx0" brushRef="#br1" timeOffset="6989.27">16398 12457 8355,'-8'-10'1535,"6"2"1,-7 10-355,9 4 1,0 4-920,0 9 1,0 8-1,0 2 1,0 2 0,0 0 4,0 2 1,6-4 0,1 3 0,-3-1 0,-2 0-1,-2-2 1,0-2-835,0-4 1,0-3-565,0-1 138,0-9 1,0-3-1,2-14 1,2-7-1,4-7-11,3-4 0,1-16 0,7 1 1</inkml:trace>
  <inkml:trace contextRef="#ctx0" brushRef="#br1" timeOffset="6990.27">16659 12439 9559,'-8'10'754,"0"7"0,-7-3 1,3 5-287,-3-1 0,-5 11 0,-3-10 0,2 0 0,-2-3 185,2-3-557,1-1 1,1 5 0,2-3 0,3-3-39,1-3 1,9 0-88,-2-1 1,12-5-1,9 4 1,6-4-2,3-2 1,3 6 0,-4 0 46,2-1 0,6 3 1,-6-2-1,-2 0 1,-2 1-190,-3-1 1,-5 2-1512,-1-2 1,1-4 241,5 5 1,1-5-1,0-2 1</inkml:trace>
  <inkml:trace contextRef="#ctx0" brushRef="#br1" timeOffset="6991.27">16902 12625 8814,'0'-10'2161,"2"-5"0,5 9-1674,5 2 1,5 2 0,1 2-1,3 0-461,4 0 0,-4-2 0,4-2 0,-5-3 1,-1 3-1060,0 2 1,-1 2-1,-1-2-2390,-5-4 2682,5 4 1,-15-15-1,6 7 1</inkml:trace>
  <inkml:trace contextRef="#ctx0" brushRef="#br1" timeOffset="6992.27">16958 12401 8355,'-8'11'1363,"6"-3"1,-4-8 0,12 0 0,6 0-1091,5 0 0,4-6 1,4-3-1,4 1-665,0 0 0,4-5 0,-6 5 0,0 0-2656,0-1 1909,6-5 1,-4 3 0,8-7 0</inkml:trace>
  <inkml:trace contextRef="#ctx0" brushRef="#br1" timeOffset="7254.27">17556 12532 13707,'8'-10'0,"5"3"0,3 5 0,5 2 3041,4 0-2945,4-8 1,10 4 0,5-7-1,6 1 1,4 2 0,2-3-1,0 3 1,0-2-196,0-1 1,-2 7 0,-4-2 0,-7 4-262,-3 2 1,-9 0 0,-2 0 0,-2 0-512,-4 0 0,-9 0 0,-1 0-960,1 0 452,-6 0 1,1-8 0,-9-3 0</inkml:trace>
  <inkml:trace contextRef="#ctx0" brushRef="#br1" timeOffset="7487.27">18023 11710 11856,'0'-14'956,"0"7"1,0 22-1,0 18 1,-2 0-1,-2 3 1,-3-1-1,3 0-960,2-4 1,2 5 0,0-5 0,2 2-841,4-2 0,-4 4 0,5-4 1,-3 5-1515,2 1 1,-4 0 0,6 1 0</inkml:trace>
  <inkml:trace contextRef="#ctx0" brushRef="#br1" timeOffset="8116.27">17799 12961 8355,'0'5'2905,"0"9"0,0 9-2290,0 4 1,0 6 0,0-2-1,0 5-462,0 1 0,-2 0 1,-3 1-1,-1-3-229,2-4 0,0 2 0,0-8 0,-2-2-582,1-2 1,1-5-444,-2-3 0,4-7 0,-4-12 503,4-7 1,4-14 0,2-10 0,2-9-296,-2-1 1,-2-5 0,-2 6 677,0-2 1,2 13 0,3-2 0,1 4 0,-2 3 1057,-2 6 0,-2 3 2140,0 2-1996,8 0 1,-4 9 0,9 4-633,1 4 0,-3 10 1,1 5-124,3 3 1,-1 3-1,1-1 1,-3 1-11,3 0 1,-1 6-1,1 0 1,-3-3-65,3-1 0,-5-2 0,3 0-104,1-1 0,1 1 0,-3 0 1,-4-3 135,1-3 1,-5 1 0,6-10-122,-1-6 1,-3-8 0,-6-15 42,0-6 0,2-4 0,2-3 0,2 1 1,-2 0-40,-1-1 0,-3 1 0,0 2 0,0 3-483,0 7 0,0 5-376,0 1 1,2 9-1722,4 3 1,-2 7-1377,8 7 3382,-7-5 0,11 14 0,-5-5 1</inkml:trace>
  <inkml:trace contextRef="#ctx0" brushRef="#br1" timeOffset="8374.27">18378 12793 9545,'0'-10'2013,"-7"4"0,1 12-1493,2 6 0,2 5 0,2 2 0,0-1-326,0 1 0,0 6 0,0 0 0,0 0-769,0 2 0,6-6 1,0 6-1,-1-3-1495,-3 1 489,6 0 0,-6-6 0,6 0 0</inkml:trace>
  <inkml:trace contextRef="#ctx0" brushRef="#br1" timeOffset="8646.27">18396 13540 8355,'-18'0'0,"-1"0"614,9-8 0,-1 0 0,7-7 0,-2 3 0,2-3 1,2-1-1,4-3 0,4 0 0,6 1 0,5-1 255,2 0-871,-1 9 0,1 0 0,0 5 0,-1 1 0,-1 6 10,-5 9 0,-3 5 1,-9 3-1,0 0 1,-2-1-99,-5 1 1,-3-2 0,-9-3-457,1-1 0,-1-9 0,0 0-2877,1-8 2339,7-7 1,-5-7-1,5-1 1</inkml:trace>
  <inkml:trace contextRef="#ctx0" brushRef="#br1" timeOffset="8989.27">18658 11691 8355,'-9'-18'5692,"9"7"-5101,0 5 1,11 4-1,12 4 1,4 4 0,4 9 2,8 8 1,-1 12 0,5 11-321,-3 1 1,-3 12 0,-2 9 0,-4 5-1,-8 6-238,-8 8 1,-1 4-1,-10-39 1,-2 0 0,1 43-441,-8-4 1,-7 5 0,-13-11 0,-4-2-611,0-8 0,-13 2 1,5-5-1,-4 7-4112,-5 0 4037,-2-2 1,21-36 0,-2 1 0,-27 43-1</inkml:trace>
  <inkml:trace contextRef="#ctx0" brushRef="#br0" timeOffset="76995.27">1139 14624 8355,'-29'0'748,"4"-2"1,5-3 116,1-1 1,2 2-1,7 8 1,10 5 0,12-1 592,11 0-1340,15 7 1,9-13 0,13 4 0,5-4 75,3-2 1,21-8 0,-6-7 0,5-6-193,3-3 0,-8-8 0,-2 8-92,-4 1 0,-17 2 0,-6 2 1,-9 3-1,-9 1-1347,-9 3-4421,-7 8 5003,-17-5 0,-14 18 0,-18 1 0</inkml:trace>
  <inkml:trace contextRef="#ctx0" brushRef="#br0" timeOffset="77555.27">1662 14530 8355,'-8'11'403,"6"-1"262,-4-4 0,4 5 0,2 7 0,2 3 78,4 4 1,-4 4 0,6 10 0,-2 5-319,1 6 0,-1 10 1,-6 4-1,0 3-235,0 3 0,0 1 0,-2-3 0,-2-7-289,-3-10 1,1 3 0,6-8-1,0-2-883,0-7 0,0-12-1286,0 0 1,11-13 1210,7-6 0,9-20 0,11-7 1</inkml:trace>
  <inkml:trace contextRef="#ctx0" brushRef="#br0" timeOffset="77556.27">2260 15016 8175,'0'-19'0,"-2"1"326,-4-1 1,1 8-1,-9 5 1,-5 6 710,-4 6 1,-4 7 0,5 12 0,-3 6-680,2 4 0,-4 9 1,2-1-1,4 1-99,7 2 1,3-5 0,7 7 0,0-5-205,6-7 1,6-7-1,11-11 1,2-1 27,4-5 0,4-3 1,8-13-1,0-9-194,1-12 1,-7-10 0,0-6 0,0-5-88,-2-2 0,-4-2 1,-10-4-1,-5 7 68,-2 9 0,-1 3 1,-7 10-1,-2 2-33,-5 3 0,-3 9 0,-11 5 1,-2 4-1281,-2 2 0,-8 8 33,2 5 1,-12 20 0,-5 6 0</inkml:trace>
  <inkml:trace contextRef="#ctx0" brushRef="#br0" timeOffset="78712.27">2988 14474 8355,'11'-29'0,"3"8"0,-8 9 909,9 8 0,-7-2 1,7 14-1,-5 11 1,0 12-335,1 10 0,-7 9 0,2 12 0,-2 9-222,3 8 0,-5-3 0,4 8 0,-4-4-198,-2 1 0,0-8 1,0-11-1,0-8-171,0-10 0,-6-3 1,0-16-1,1-2-824,3-2 1,4-13 93,5-8 1,-1-23-1,10-16 1,7-9 48,4-10 0,2-4 0,4-9 161,-1 3 1,-1 8 0,4-1 0,-2 9 0,-4 9 134,-2 3 1,-8 13-1,-9 7 1,1 7 619,-1 5 1,-6 4 0,2 10 0,-6 9 390,-6 7 0,-4 1 1,-9 8-1,0 3-2,1 1 1,-7 0 0,-2-2 0,-2-4-95,-4-2 0,6 4 0,0-6 1,2-2-327,0-2 1,6 4 0,9 0-1,2-2-138,3-3 1,3-1-175,2 0 1,9-1 0,5-1 0,9-5 0,8-5 28,4-5 1,9-2 0,2 0 0,-1 0-616,1 0 1,4-9-1,-5-3 1,1-5 207,0-1 1,-3-1 0,-7 0 0,-3 1 323,-2-1 0,-8 0 1,2 1-1,-7-1 242,-5 0 1,1-6 0,-8 0 0,-1 3 133,-3 1 0,-9 2 0,-1 1 0,-2 1 243,-5 4 1,-8-1-1,-1 8 1,1 2 218,2 2 1,-4 4-1,0 4-395,2 6 0,3 7 0,1 6 0,0 4 0,3 2-75,3 0 1,-1 0 0,7 7 0,3-3-152,2-4 1,11-2-1,3-6 1,5 2-146,1-2 0,9-9 1,6-3-1,7-3-81,3-4 0,7-2 0,-4-4 0,0-4-189,-1-7 0,5-3 0,-6-3 1,-3-2-137,-1-4 0,-5 3 0,-2-8 0,-4 1 172,-2 0 1,-8 4-1,-9-6 1,0 0 361,1 2 1,-7-4 0,2 6 0,-6 0 173,-6 0 0,2-4 0,-9 6 0,-1 4-17,-3 7 0,5-1 0,-1 9 0,-1 2 391,-3 2 0,1 4 0,1 4 0,3 7-376,-3 3 1,1 11-1,-1 2 1,5 2-110,1 0 0,3 7 0,6 5 0,0-3-32,0-7 1,6 0-1,5-6 1,3 0-81,7 0 0,8-8 0,-2-9 0,2-2-140,4-3 1,3-3 0,1-2 0,-2-2-143,-4-5 1,5-3-1,-7-11-137,0-4 0,-2 5 1,-9-5-1,1 4 1,0 0 31,-1-4 1,-5 5-1,-3-7 1,-1 2 341,-5 0 1,-2-6 0,-2 4 0,0 0 30,0 0 0,0 2 1,0 6 626,0 0 0,-2 3 423,-5 3 1,5 7-620,-4 12 0,-2 11 0,2 10 0,1 2-21,3 4 0,2 5 0,0 5 0,0 9-44,0 8 1,0 9 0,0 12 0,2 6-187,5 4 0,-5-38 0,0 2 0,3 1 0,0 0 0,0 1 1,1 0-72,-1 1 0,0-2 0,-2-4 0,0-2 0,8 43 0,-1-12-274,0-10 0,-6-15 1,5-13-1,-3-5-1052,0-7 902,0-4 1,-6-27-1,0-13 1,0-16-595,0-12 0,0-15 1,0-17-1,-2-10-1647,-4-10 2310,6 40 0,-2 0 1,-6 1-1,-1 0 0,-1-60 1</inkml:trace>
  <inkml:trace contextRef="#ctx0" brushRef="#br0" timeOffset="79000.27">4669 15053 7612,'6'-35'-302,"3"2"0,-1 4 486,0 2 0,7 8 0,-3 7 1,5-1 546,2 3 0,-1 1 1,3 9-1,2 0-200,2 0 1,6 9 0,-6 3 0,-2 7-116,-3 6 0,-3-2 1,-3 8-1,-3 2-180,-3 2 1,-2 1-1,-8-3 1,-4-2-76,-6 2 0,-11-4 0,-4 0 1,-2-2-380,-5-4 1,-1-2 0,-2-5-1,2-1-2145,3-3 1,-11 1 0,3 5 0</inkml:trace>
  <inkml:trace contextRef="#ctx0" brushRef="#br0" timeOffset="80309.27">6107 14493 8355,'0'-31'1911,"-2"2"-815,-4 2 1,4 2-1,-4 10-412,4 9 0,2 14 0,0 21 0,0 7-345,0 9 0,8 14 1,2 5-295,1 2 1,3-3 0,-6 5-1,1 0 1,-1-1-33,-4-5 0,4-10 0,-1-6 0,-3-7-1076,-2-10 0,-2-6 1,0-4-68,0-1 1,-8-7 0,-5-7-1,-3-8 256,-3-9 1,-2-10 0,-4-6 0,-4-4 709,0-6 0,-4-9 0,8 2 0,2 1 164,2-1 0,11 2 0,4 9 0,4 4 453,2 6 1,0 11 0,2 3 471,4 3 1,4 4 0,11 10-182,4 6 1,-2 1 0,8 4-1,0 1 1,0-1-499,0-3 1,-2-3 0,5 1 0,-3-6-312,2-4 0,-4-4 1,2-4-1,0-8-707,-2-9 1,-2-12-1,-8-11 1,0 0-334,-1 1 0,-7-5 0,-5 4 0,-4 0 834,-2 1 1,0 1-1,0 9 1,0 4 674,0 6 1,0 4 1,0 3 1,0 15 0,0 12 0,0 11 707,0 12 1,0 11 0,0 7-502,0 4 1,0 10 0,0 5 0,-2 3-1,-2 3-309,-2 0 1,-1-9-1,7-6 1,0-10-41,0-12 1,2-9 0,3-11-305,1 1 0,2-9 1,-4-8-1,3-10-217,-3-11 1,6-18 0,2-2 0,3-7-118,-3-6 1,5 6 0,-4 3 0,3 6-476,3 5 1,-1 5 0,1 11 747,0 3 0,-3 7 1,-1 12-1,-5 9 257,-1 8 0,3 6 0,-6 10 0,1 3 391,1 1 1,2 1 0,7-7-1,-3-2-323,-1-3 1,-1-5 0,9-11-1,2-3-114,2-7 1,0-4 0,-7-2 0,1-4-274,0-9 1,6-1 0,-3-17 0,-3-3-231,-4-1 0,-5-2 1,4 0-1,-3-1-44,-3 1 0,-2 8 1,-6 4-1,0 4 139,0 2 0,-2 9 815,-4 4 1,-2 6 0,-7 6-1,3 6 150,-3 5 1,5 10-1,0 4-356,1 4 0,-3 3 1,6-1-1,1 1 1,3-3-153,2-4 1,15 2-1,6-8 1,4-2-725,1-2 0,14-5 0,1-3 0,9-7-1644,8-4 0,11-2 0,-3 0 1</inkml:trace>
  <inkml:trace contextRef="#ctx0" brushRef="#br0" timeOffset="80698.27">8162 14325 10837,'-13'-19'1528,"1"1"0,8 5-948,-3 1 1,5 10 0,2 4 0,2 16-92,5 18 1,3 9 0,11 11 0,4 2-233,6 5 1,-2 3 0,0 9-295,-2-1 1,4-5 0,-4-3 0,0-3-14,0-9 1,0-3 0,-6-13 0,-1-9 0,-3-6-124,0-5 0,-7-7 133,2-5 0,-7-21 1,3-12-1,-2-12 172,0-11 1,3-12 0,-5-7 0,2-5-115,-2-7 1,0-2-1,0-4 1,3 8-225,-3 8 1,-2 7 0,-2 10-1,0 6-680,0 11 0,0 2-706,0 10 1,0 10-196,0 15 1,8 17-1,3 12 1</inkml:trace>
  <inkml:trace contextRef="#ctx0" brushRef="#br0" timeOffset="81245.27">9151 14979 8355,'13'-7'0,"-3"-1"167,-1-2 0,-1 3 0,-4-5 0,4-5 0,1-3 365,-1-5 0,-2-2 0,-6 4 0,0-2 0,0 2 0,0 2 0,0 3 0,-2-1-130,-4 0 0,2 7 0,-9 2 1,-1 1-194,-3 5 1,-2 2 0,1 4-1,-3 4-80,-4 7 1,4 10 0,-4 4 0,5 2-20,1 4 0,2 8 0,3 5 0,4 0-97,1-1 0,3-1 0,6-9 0,2-2-21,4-2 1,5-8-1,9 0 112,5-8 1,-4-7 0,4-8-1,-4 0 1,-3-4 72,1-9 1,0-1-1,-3-15 1,-1 0-166,-3 0 0,-7-2 0,1-7 0,-4 3-383,-2 4 0,-6-2 1,-3 8-1,-1 2-846,-5 2 1,5 5 0,0 1-1559,1 3 1644,3 7 1,-2-3 0,-3 8 0</inkml:trace>
  <inkml:trace contextRef="#ctx0" brushRef="#br0" timeOffset="81605.27">9992 14101 8355,'-35'-13'0,"4"1"464,-5-1 0,7 3 1,-6 4-1,2 4 1,2 2-1,-3 0 1,-1 2-1,-2 6 1,-1 13-1,1 12 1,2 11-1,2 5 0,3 7 1,4 7 78,3 3 0,4 9 1,7 8-1,5 2-336,5 4 0,2 0 1,2-1-1,7-8 0,7-7-59,7-11 0,8-1 1,-4-20-1,2-6-137,4-8 1,3-8-1,1-7 1,0-5 15,1-5 1,-1-13 0,0-7-1,1-13-142,-1-11 1,-8-6 0,-6-10 0,-6-4 32,-5-7 1,-8-1-1,2-3 1,-6 1-374,-6-5 0,-4-2 0,-9 4 0,1 3-132,-1 3 1,0 7 0,1 14-1,-1 11-1126,0 10 0,0 14 536,1 7 1,-1 12-1,0 5 1</inkml:trace>
  <inkml:trace contextRef="#ctx0" brushRef="#br0" timeOffset="81897.27">9693 14810 8355,'0'19'1520,"0"0"0,6-1-690,1 1 0,1 0 0,-2 0 0,4-1-176,1 1 1,12 6 0,-5 2-1,3 0-357,0 0 0,4 4 0,0-4-668,-3 2 1,5-6 0,-2 4 0,0-5 0,0-1-862,0-4 1,0-3 0,-6 3-506,-1-5 1,1-3 0,0-9 0</inkml:trace>
  <inkml:trace contextRef="#ctx0" brushRef="#br0" timeOffset="82264.27">10459 14586 9151,'-19'9'521,"0"1"1,-1 9 0,-3-1 63,-2 1 0,0 6 0,6 0 1,1 0-149,-1 2 0,2-7 0,5 5 0,6-4-197,4-2 1,2-7 0,4 1-153,8 1 1,3-3 0,16 1-1,2 1 1,2-1 89,3 0 0,-1 1 1,1 6-1,-3-3-134,-4-3 1,-6 3-1,-13-3 1,-6 3-70,-3 3 0,-3 0 0,-5 1 0,-5 1-175,-9-2 1,-12 2 0,2-13-1,-2 0-637,0 0 0,6-3 0,-4-10-1093,2-1 1,2-17-1,6 3 1</inkml:trace>
  <inkml:trace contextRef="#ctx0" brushRef="#br0" timeOffset="82925.27">11561 14979 8355,'0'-19'2088,"0"0"-803,0 1-1388,0-1 0,0 0 22,0 0 1,0 7-1,0 0 167,0-3 1,0-2-1,2-1 104,4-1 1,-2-2-1,7-1 1,-3-3 0,-2 0 233,2-2 0,-6 6 1,7-4-1,-3 4 305,0 3 0,0 5-480,-6 1 1,-8 10 0,-4 2-1,-5 10-115,-2 7 1,-8 10-1,-2 4 1,-2 2-14,0-2 0,2 9 1,-2-7-1,6 0-105,4 2 0,11-8 1,4-2-1,4-4-297,2-2 1,4-1 0,8-1 0,15-5 77,13-6 0,7-3 0,9-3 138,0 0 1,-2 6 0,-4 0-1,-6 0 1,-5 0 35,-1 1 0,-9 7 1,-7-1-1,-7 3 168,-9 3 0,-4 6 1,-6 0-1,-6-2 40,-9-3 1,-6-1 0,0 0 0,-4-3-309,0-3 1,0 1 0,6-8 0,-2-1-52,3-3 1,1-11 0,4-3-756,5-5 1,3-1-1,11-3 1,7-4-646,9-6 0,18-4 0,11-3 1</inkml:trace>
  <inkml:trace contextRef="#ctx0" brushRef="#br0" timeOffset="84476.27">12121 14493 8355,'29'-29'453,"-4"4"289,-4 4 0,-9 11 153,1 4 0,-9 6 0,0 6 0,-6 8-228,-4 9 1,-3 15 0,5 11 0,-2 5-311,2 2 1,2 9 0,2 3 0,0 5-87,0 2 1,0-7-1,0-4 1,0-6-601,0-10 0,0-6 0,2-7 0,2-4-2546,2-6-1932,0-13 3725,-6-3 0,0-26 0,0-4 0</inkml:trace>
  <inkml:trace contextRef="#ctx0" brushRef="#br0" timeOffset="84477.27">12009 14941 8355,'0'-18'0,"0"-1"1084,0 0 1,0 7-350,0-1 1,0 1 0,2-5 0,4 3-332,7 1 1,5 1-1,5-7 1,4 2-169,2 5 1,2-2-1,7 5-432,-1-1 1,3 6 0,1-3 0,3 5 0,-3 2-804,-1 0 1,-3 0 0,0 0 0,1 0-157,-1 0 0,-6 2 0,-2 3 1009,-2 1 0,-8 0 469,-7-6 0,-10 0 0,-2 0 0,-10 2 539,-7 4 0,-1 5 1,-3 7-1,-2 1-192,-2 0 1,0 6-1,7 2 1,1 2-1,2 2-177,3-2 0,8 6 0,-2-6-407,4 0 1,2 4 0,2-8 67,4-2 0,-2-10 0,11-7-321,5-4 0,-1-6 0,6-7 0,-2-9 0,0-5-317,1-2 0,1-6 0,-6 4 0,-2-1 154,-5 6 0,3-3 0,-9 2 0,-2 2 123,-2 2 0,0 11 221,4 4 1,-4 6 0,5 6 0,-5 6 279,-2 5 0,0 10 0,0 4 0,0 4 50,0 3 0,0-7 1,2-2-1,2 0-257,2 0 1,7-6 0,-5-1 0,2-7-18,5-9 1,8-4 0,2-4 0,-1-4-411,3-6 0,-6-13 0,6-9-660,0-7 0,-6-1 1,4-7-1,-4-3 1,-5-2 226,-3-2 0,1-6 0,-8-3 0,-2-1 570,-1-5 0,-3-1 1,0-3-1,0 2 662,0 5 0,-7 6 0,1 12 2137,2 6-1606,2 13 1,2 23 0,0 22 0,0 17-335,0 11 1,0 16-1,0 2 1,0 7-196,0 3 1,0 19 0,0-6-1,0 5-234,0 3 1,0-16-1,0-7 1,0-10-281,0-8 1,0-7 0,2-11-544,4-7 0,-2-13 1,7-8 9,-3-8 1,7-15 0,-3-12 0,7-4 22,6-2 0,-5-1 1,7 1-1,-2 2 309,0 3 1,6 8 0,-4 9 0,0 5 147,0 1 0,-2 3 1,-6 8-1,-1 4 248,1 7 0,-2 3 0,-3 5 379,-1 4 1,-9-2-1,2 8 1,-6 2 0,-6 0 24,-7-1 1,-9 1 0,-5-6-1,-2 0-443,-5 0 0,5-9 0,0-7 1,2-1-335,4 1 1,-4-7-1,3 0 1,3-8-2323,6-9 565,-1-3 0,14-11 0,-7-2 0</inkml:trace>
  <inkml:trace contextRef="#ctx0" brushRef="#br0" timeOffset="84478.27">13746 14101 8355,'0'20'0,"0"5"3207,0 7-2449,0 11 0,0 5 0,0 8 0,-2 2-279,-4 4 0,4 5 0,-5 7 0,5 1-957,2 0 1,0-3 0,0-5-1,0-9 1,0-8 0,2-7 0,2-5-1382,3-5 0,7-10 0,-3 4 1</inkml:trace>
  <inkml:trace contextRef="#ctx0" brushRef="#br0" timeOffset="84479.27">13895 15016 8355,'7'-13'1115,"-1"1"0,6 6 0,-4-7-530,3-1 1,1-3 0,7-1 0,0-3-366,-1-4 1,9 2 0,2-8 0,0-2-147,-4-3 1,2 1-1,-2 2 1,-4 4-145,-7 2 0,-3-4 0,-7 4 0,2 0-149,-2 0 1,-10 8-1,-6 7 1,-5-1 192,-2 3 1,-1 2 0,-3 10-1,-2 4 307,2 6 1,-4 13-1,2 6 1,2 5 188,3 1 0,3 7 0,3 1-210,1 3 1,11-7 0,2 5 0,12-2 0,11-1-55,8-1 0,13-11 0,6-6 1,4-7-603,2-5 1,6-5-1,0-10 1,-2-4-916,-1-7 0,-12-5-863,-3-7 0,-5-4 0,-1-8 1</inkml:trace>
  <inkml:trace contextRef="#ctx0" brushRef="#br0" timeOffset="87087.27">15726 14568 9297,'0'-19'2556,"0"9"-2366,0 1 0,-2 9 1,-3 2-1,-1 7 0,2 9 1,2 11-1,2 7 0,0 3 32,0 5 0,2-5 0,2 5 1,4-5-1,1-4-143,-1-3 0,0-5 0,-1-11 1,5-3-285,5-7 0,-5-6 0,1-9 64,1-9 0,5-15 0,4-13 0,1 0-255,-1 1 0,-2-5 1,-2 6-1,-1 5 221,1 6 0,-2 6 1,-3 10-1,-3 3 65,-3 1 0,4 11 0,-5 2 307,-3 10 0,4 15 0,-2 6 0,-2 5 217,-2 1 1,-2 0 0,0-1 0,3-5-35,3-6 0,-4-5 1,6-3 22,0-5 0,-3-3 0,7-11 0,0-7-193,-1-9 1,5-9-1,-5-11 1,1 1-185,1 0 0,-7-5 0,4 3 1,-1 6-685,-5 4 1,-2 4 0,-2 6-3503,0 0 2836,0 9 1,0 2 0,0 8 0</inkml:trace>
  <inkml:trace contextRef="#ctx0" brushRef="#br0" timeOffset="87472.27">16473 14810 8355,'18'0'1583,"1"0"1,-2-2-1105,-5-4 1,5-6 0,-5-11 0,5-4-165,1-2 0,-1-2 0,-2-5 0,-3 3-426,2 2 0,1 8 0,-3-2 0,-5 5-265,-5 1 1,-2 0 69,0 1 1,-9 7 0,-3 7 0,-5 8 381,-1 9 0,-7 12 0,0 6 0,2 4 313,2 2 1,9 1 0,2-1-168,1 0 1,3 7 0,6 0 0,2-5 0,4-6 168,7-8 1,12 0 0,6-4-326,4-5 1,11-9 0,4-1 0,6-6 0,4-4 392,2-3-2917,17-15 0,-19 9 1,13-14-1</inkml:trace>
  <inkml:trace contextRef="#ctx0" brushRef="#br0" timeOffset="88283.27">18191 14456 11254,'12'14'0,"-1"7"0,-3 8 0,-4 8 0,-2 7 0,-2 4 885,0 3 1,0-3 0,0 0-1,0-2-798,0-5 0,0-10 0,0-6 0,0-4 0,0-7-130,0-7 0,6-24 0,3-20-531,1-3 0,-4-5 0,7 1 0,1 0 9,3-1 1,8 7-1,0 1 1,-2 10 255,-3 6 0,-1 5 1,0 3 65,-1 7 1,-1 6-1,-5 6 664,-5 7 1,1 12 0,-2 6-1,-2 2 144,-2-2 0,-2 4 1,2-4-1,3 3-186,1-3 0,8 2 0,-1-8 0,3-2-239,3-2 1,2-11-1,2-4 1,2-4-23,-3-2 1,5-2-1,0-4 1,0-7-422,0-3 0,-2-3 0,-6-2 0,0-1-316,-1-3 0,1-2 0,-2 4 100,-5-2 1,-2-2 0,-6 4 0,3-4 146,-3-2 1,-2 4-1,-4-4 1,-4 2 360,-7 4 0,-3 11 0,-3 6 141,0 4 0,1 4 0,1 4 0,2 6 353,3 5 0,0 8 1,-5 2-1,4 0 11,7 0 0,-2 6 0,2-4 0,2 2-105,2 0 1,4-6-1,2 4 1,6-2-161,7-4 0,-3-8 0,13-5 1,0-2-116,4-4 0,5-1 0,1-3 0,0-3 0,1-3-199,-1-6 0,0-11-267,1-2 0,-1-2 0,0 4 1,-1-4-90,-5-2 0,-4 0 0,-9-4 0,1 2 0,-2 0-51,-5 2 1,3-5 0,-9 10 0,-2 1 360,-2 2 0,-2 2 1,0 1-1,-2 1 360,-4 5 1,2 3-1,-9 9 1,-1 0 104,-3 0 1,-2 0-1,1 2 1,-1 5 50,0 5 0,1 5 1,1 1-1,3 3-199,1 4 0,3-2 0,-5 6 59,3-2 1,8 6 0,-3-2-1,5 4 1,2 1 158,0-5 1,9-2 0,5-6-410,9 2 1,0-1 0,8-5 0,2-2 0,2-5-459,3-6 0,-1-3 0,3-3 0,1-3-723,3-3 1,-1-2 0,-5-7 0,-1 3-200,0-3 1,-1-1 980,-5-3 0,4-8 0,-6-2 0</inkml:trace>
  <inkml:trace contextRef="#ctx0" brushRef="#br0" timeOffset="88805.27">19965 14512 8355,'-19'-9'650,"7"7"0,0-4 0,-3 4-157,-2 2 1,-1 0 0,-3 0 0,-2 0 0,-2 0-47,2 0 0,3 2 0,1 4-294,0 7 0,1 3 0,-1 3 0,2 2 0,3 4 0,3 4 125,3 0 0,2 4-234,6-8 0,0 6 0,2-4 1,4 0-57,7 0 1,5-4-1,5-11 1,4-4-175,2 1 1,2-9 0,5 2 0,-3-10 82,-2-9 1,0 0 0,6-14-428,1-2 1,-7-4 0,-4-5 0,-2-3 0,-6-1-90,-3 0 0,3 1 0,-11 1 0,0-6 448,1-4 0,-3-8 1,-6-2-1,0 1 315,0 5 1,0 6-1,0 17 1,0 4 492,0 6 1,0 15-9,0 10 0,-6 14 0,-3 13 0,1 4 40,0 9 1,-5 3 0,5 9-344,-2-2 0,6 6 0,-3 6 1,3 1-374,-2 1 0,4-6 0,-4 4 1,4-4-1,2-4-146,0-4 1,0 2 0,2-8 0,2-3-2262,2-1 1,9-11 0,-5-2 0</inkml:trace>
  <inkml:trace contextRef="#ctx0" brushRef="#br0" timeOffset="89533.27">21347 13895 8355,'-12'-27'1493,"-1"9"-95,9 7-796,-4 11 0,14 2 0,2 5-163,3 5 0,-5 13 1,6 8-1,1 9-47,-3 7 1,5 14-1,-7 3 1,0 3-1,3-1-301,-1 3 1,-4-5 0,5 0 0,-3-1-278,-4-5 1,-2-4-1,-2-6 1,0-9-493,0-8 1,0-6-4138,0-8 3692,0-9 0,-8-10 0,-2-10 0</inkml:trace>
  <inkml:trace contextRef="#ctx0" brushRef="#br0" timeOffset="89534.27">21160 14418 8355,'0'-12'753,"0"-1"1,3 3-1,3-2 1,6 5-78,5 5 1,4 2 0,3 0 0,8 2-459,3 5 0,8-5 0,3 4 0,0-4-172,-1-2 1,5 0 0,-4-2 0,0-2-613,-1-3 1,5-7 0,-6 4 0,-5-3-1080,-6 1 1,0 5 0,-8-3 1092,-2 2 0,-2-7 0,-2 5 1</inkml:trace>
  <inkml:trace contextRef="#ctx0" brushRef="#br0" timeOffset="89535.27">21982 14306 8355,'-12'8'349,"-1"5"0,1 4 0,-5 1 1,3 1 190,1 0 1,1 1-1,-7 5 1,3 4-1,3 2 6,7 1 1,4-1 0,2 6 0,0-2-293,0-4 0,10 3 1,7-9-1,8-5-127,4-5 1,4-7-1,8-8 1,5-2-1,0-4 1,-1-9 60,-3-8-119,-3-6 1,-10-2 0,-4 0-1,-6-2 1,-7 0-344,-5 2 1,-9-5 0,-11 7 0,-12-2 122,-8 0 0,-13 8 0,-6 0 1,-6 9 7,-4 8 0,-2 4-2168,2 2 0,-13 8 0,-10 2 1</inkml:trace>
  <inkml:trace contextRef="#ctx0" brushRef="#br0" timeOffset="90243.27">1289 16828 8355,'-9'-19'2936,"7"11"-2242,-4 8 0,10 8 0,2 13 0,1 6 0,-1 10-283,0 11 1,7 8 0,-7 6-265,-2 6 1,0 5 0,0 2 0,2-1-10,-1 1 0,-3-11 0,-2-5 0,0-12-326,0-7 0,0-1 0,0-14-25,0-2 1,0-13 143,0-10 1,0-10-1,0-17 1,0-8-29,0-7 1,8-16 0,7 2 0,5-2-28,5 0 1,0 8-1,-6 2 1,-1 5 0,1 7 76,0 9 1,-7 15-1,1 6 202,1 4 0,3 4 0,-1 6 75,-3 11 0,1 8 0,-5 10 1,-1 0-96,0 1 0,5 5 1,-7 3 72,-2 2 0,-2-7 0,-2 1 0,2-7 0,2-6-409,3-2 0,-1-2 1,-4-8-1,2-3-933,2-1 0,9-9 0,-3 2-510,5-4 0,4-10 0,1-5 970,3-3 0,17-20 0,-3-3 1</inkml:trace>
  <inkml:trace contextRef="#ctx0" brushRef="#br0" timeOffset="91235.27">2073 17238 8355,'-8'-18'916,"-3"7"1,-7 5 0,-1 8-387,0 11 0,-6 1 1,1 19-1,1 5-9,2 3 0,2 11 0,3-2 1,3 2-108,7-2 0,-2 1 1,2-9-1,1-5-395,3-3 1,11-12-1,1 3 1,2-6-189,1-7 1,-1-3-1,7-9 1,0-2-116,-1-5 1,1-9 0,0-11 0,-1-2-81,1-4 0,-6-9 1,-3-2-1,-2 3 110,-4 2 1,-2-5 0,-2 0 384,0 3 1,0 8-1,0 4 449,0 2 1,0 6-384,0 15 0,0 10 0,0 19 0,0 4 125,0 2 1,0 2 0,0 8 0,0 3-249,0 1 1,0-1 0,0-11 0,2-6-24,5-4 0,-3-3 0,8-1-589,3-5 1,1-3 0,3-11-1,0-5-34,-1-5 1,-1-13 0,-2-4 100,-3 0 1,1-6 0,3 3 0,-1-3 427,-3-2 0,-6 2 0,5 1 0,-1 7 677,0 7 0,-5-3 0,3 12 973,0 1-1276,-6 2 0,9 16 0,-7 7 0,2 5 102,-2 5 1,-2 8 0,-2 1 0,0 5-222,0 5 0,2-1 0,2-5 0,5-1-154,1 0 1,3-8 0,3-2 0,-1-4-244,-3-4 1,1 2 0,5-15 0,1-2-100,0-2 0,-1-2 0,1-2-88,0-4 0,-1-11 1,1-10-1,0-2 0,-3-2 9,-3 2 0,1-13 1,-7 5-1,-1-2 103,2-1 0,-6 5 0,4 2 0,-4 4 67,-2 2 1,0 2 0,0 6 653,0 0 1,-2 9-103,-4 4 0,4 12 0,-6 6 1,2 5-59,-1 2 1,1 2 0,6 1 0,0 5-122,0 2 0,2-6 0,4 2 0,7-4-100,3-2 0,3-3 0,2-3 0,2-7 17,2-4 0,-1-2 0,-3-2 1,2-2-275,2-3 1,2-9-1,-4 1 1,2-5-154,-3-3 0,-1 6 1,-4-8-1,-3 4 102,-1 3 0,-3-3 1,3-2-1,-7-2 67,-4 2 1,-2 3 0,0 1 0,0 0 128,0 1 1,-8 1 0,-5 5 0,-3 5 273,-3 5 0,0 2 0,1 2 1,-1 7 100,0 9 1,1 9 0,-1 11 0,2-1-113,5 0 0,-3 3 0,9 1 106,2 3 0,2 6 0,4-7 1,6-1-1,9-3 0,8-3 50,4-5 1,-4 2-1,6-8-675,2-2 1,-4-3 0,2-1-1,2-2-1102,3-5 1,3 3 0,5-9 0,5-2-462,5-2 0,11-10 0,1-3 1</inkml:trace>
  <inkml:trace contextRef="#ctx0" brushRef="#br0" timeOffset="91845.27">5883 17649 8355,'-46'-18'0,"15"-9"587,-4-2 1,18-9 0,5 1 0,6-3 0,4-3-24,2-7 0,2-6 1,6-4-1,11-2-225,10 1 1,12 5-1,5 7 1,0 7-171,-1 9 1,-1 8 0,-7 10-1,1 5-66,-1 2 1,-2 4 0,-2 10 0,-4 8 35,-2 9 1,5 6 0,-6 11-1,1 3 95,0 7 1,5 6 0,-8 4 0,1 5 70,2 1 1,-6 0 0,6 5 0,-2-7-96,0-6 0,0 3 0,-9-14-348,-3 1 1,3-2 0,-5-11-1,-1-2-217,-4-2 0,-3-8-3164,-3 2 1,0-15 2187,0-10 1,-9-25 0,-1-14 0</inkml:trace>
  <inkml:trace contextRef="#ctx0" brushRef="#br0" timeOffset="91846.27">6555 17332 9926,'0'-6'1635,"-2"10"1,-4 14-1303,-6 9 1,-5 4-1,-2 9 1,-1 3 169,-5 7 0,2-2 1,-6 0-1,0-3 66,0-3 1,6 4 0,-4-3 0,2-1-749,0-3 0,0-8 1,7-2-1,1-2 0,2-4 1,5-2-1700,2-3 1,2-5-189,6-1 1,0-7-1,0 3 1</inkml:trace>
  <inkml:trace contextRef="#ctx0" brushRef="#br0" timeOffset="92795.27">7060 17687 13543,'0'-19'2476,"0"0"0,0 11-1950,0 8 1,0 10-1,-2 13-151,-5 2 1,5 10-1,-4 1 1,4 5-1,2 1-178,0-3 0,0 5 1,0-3-1,0-4-1063,0-3 1,6-11 0,0 1-1800,-1-3 0,-1-10 395,2-5 0,4-21 0,9-5 0</inkml:trace>
  <inkml:trace contextRef="#ctx0" brushRef="#br0" timeOffset="92796.27">7172 17294 8355,'-6'-18'6814,"-1"-1"-6189,1 9 0,8 3-387,4 14 0,3 5-2696,3 13 0,13 4 1,-4 8-1</inkml:trace>
  <inkml:trace contextRef="#ctx0" brushRef="#br0" timeOffset="92797.27">7415 18041 8355,'-11'-8'535,"-3"-4"1,7-11 587,3-2 0,2-6 1,4 4-1,2 0 1,5-2-853,1 0 0,0 6 0,5 0 0,-5 7 353,-1 3-527,5 9 1,-5 4-1,3 12 1,-6 7 2,-4 6 0,4 4 0,3 8 0,-1 3-35,0 3 1,5 5 0,-7 10-1,-2 2-6,-2 3 0,-2 5 1,0-6 43,0-1 1,0-3-1,0-2 1,0-2-1,-2-2 56,-4-3 1,-4-9 0,-9-1 0,0-8 391,1-4 0,-1-8 0,0-9-150,1-1 0,-3-3 0,-2-6 0,-4 0 1,-2-2-72,-4-4 1,6-5 0,0-7 0,2-1-385,0 0 0,0 1 1,6-3-1,1-2-703,-1-2 1,2-2-1,5 4 1,4-4 0,1 0-1543,1 0 1,0-8 0,8 0 424,4-7 1,5-10 0,7 5 0</inkml:trace>
  <inkml:trace contextRef="#ctx0" brushRef="#br0" timeOffset="92798.27">7620 17388 11407,'-10'-19'875,"3"0"0,-1 1 0,2-1 631,2 0 0,2 7-1605,2 0 0,8 7 0,4-1 0,5 6-2359,2 6 0,8 13 1,2 10-1</inkml:trace>
  <inkml:trace contextRef="#ctx0" brushRef="#br0" timeOffset="93208.27">9226 17406 11402,'-2'-16'0,"-4"5"0,-7 14 0,-5 11 0,-7 11 2118,-6 4 0,-5 0-1932,-1 2 1,-6 5 0,-3-5-32,-2 4 1,7-6 0,-3-4 0,5-6 0,1-5 32,1-1 1,6-7-1,2 4 1,4 0-142,8 1 0,-1-7 0,7 4-56,1 1 0,2-5 0,10 8-24,4 3 1,0-1 0,11 3 0,5-3 64,5 1 1,2 12 0,7-8 0,-1 1 260,4 1 1,3-2 0,-5 2 0,3 1 118,3 3 0,-3 6 0,3-6 0,-5 0-144,-7 2 1,2-6 0,-8 6-194,-2 0 0,-5-6 0,-3 4 1,-5-5 143,-1-1 1,3 0-2099,-6-1 0,1-5-1372,-7-1 0,2-8 1695,4 3 1,4-14-1,9-3 1</inkml:trace>
  <inkml:trace contextRef="#ctx0" brushRef="#br0" timeOffset="94009.27">10440 17257 8355,'-19'-29'1505,"7"-4"0,2 8 1563,1 2-2592,3 11 1,6 5 0,0 16-274,0 9 1,0 9 0,0 13 0,0 3 185,0 7 0,0 10 0,0 5 0,0-1-12,0 0 1,0 13-1,0-2 1,0 2-169,0-1 1,0 12-1,0-1 1,0-4-272,0-4 0,-2-9 0,-2-6 0,-2-10 48,2-6 1,1-6-1,3-11 1,0-6-1722,0-5 1,0-13 378,0-14 0,0-13 602,0-24 1,0-6-1,0-12 1,0-6 0,0-5-1,0-6 80,0-8 1,-6 2 0,0-11 323,2 7 1,0 8 0,0-4-1,-3 2 455,3 4 1,2 11 0,4 6 0,4 5 790,7 8 0,3 3 0,3 9 0,2 1 109,4 5 0,-2-2 1,8 8-1,2 2-588,2 3 1,3 9-1,-1 5 1,-2 4-1,-2 4-99,-1 4 1,-10 5 0,3 9-234,-4 5 0,-4 4 0,-5 9 0,-6 1 0,-6 3 109,-6 1 1,-11 7 0,-10-4-60,-2 1 1,0-5-1,-4-1-217,2-7 1,8-3 0,-2-11 0,5-3-1,1-2-200,0-5-350,9-2 1,6-16 0,14-5 171,9-3 1,12-1 0,0 3 0,2 3 178,-2 3 0,5 2 1,-5 6-1,2 0 426,-2 0 1,2 6 0,-8 4 0,-2 5 0,-2 8-20,-3 4 0,-1 2 175,-5 2 0,-3 4 0,-9-2 0,0 7 0,-2 1 107,-5-5 1,-3-1-1,-11-8 1,-1 0 102,-3 0 0,-9-2 0,5-9 0,-2-1 0,0-5-184,-2-1 0,4-3 1,0-6-437,2 0 0,2-6 0,6-3 0,1-1 0,1-5-1454,5-1 0,3-3 590,9 0 1,0 1 0,2 1-1,7 3-894,9 1 1,1 1 0,8-7 0</inkml:trace>
  <inkml:trace contextRef="#ctx0" brushRef="#br0" timeOffset="95046.27">11243 17761 14388,'0'19'732,"0"0"0,0 1 0,2 3 0,2 4 0,5 2-384,1 4 1,-4 5-1,5 3 1,-3 1-1,-4-5-270,-2-4 1,4-10-1,1 2 1,-3-4-1246,-2-2 0,-2-7-631,0 0 0,2-7 0,2-3 137,2-13 1,1-9-1,-7-18 1</inkml:trace>
  <inkml:trace contextRef="#ctx0" brushRef="#br0" timeOffset="95047.27">11393 17388 8355,'0'-13'0,"-2"3"0,-3 0 2916,-1-1-415,0 7 0,8-4-2872,4 8 0,-2 8 1,9 5-1,-1 3 1,1 5-1,-3 4-1708,-2 6 0,7 4 0,-5 3 1</inkml:trace>
  <inkml:trace contextRef="#ctx0" brushRef="#br0" timeOffset="95048.27">11617 18098 8355,'-11'-3'1952,"5"-3"1,4-4-1109,2-9 1,0-2-1,0-4 1,0-6-480,0-4 0,0 4 0,2 0 0,2 0-214,3 2 1,7-5 0,-1 10 0,3 3-82,3 6 1,-9 9-1,-2 14 1,-1 9-86,-1 6 0,0 16 0,-4 1 0,2 5 225,3 7 0,5 8 0,-6 5 1,-2-1-4,-1 0 0,3 5 0,0-7 0,0-2-14,2-2 0,-5-2 0,3-2-10,-4-4 0,-4 2 0,-2-8 1,-5-3-1,-1-4-71,-5-5 0,-1 1 0,-3-10 0,0-5-110,1-3 1,-7-11-1,0 2 1,0-4-60,-2-2 0,6-8 0,-4-4 0,5-5-188,1-2 1,-6 1 0,0-3 0,2-2-665,3-2 0,3-6 0,3 4 0,1-2 441,-1-4 1,5-3-1,1-3-4055,0-5 3261,6 5 0,-15-15 0,7 6 0</inkml:trace>
  <inkml:trace contextRef="#ctx0" brushRef="#br0" timeOffset="95049.27">11934 17332 8355,'0'-19'6596,"0"0"-6285,0 9 1,-2 2-2770,-4 8 0,4 8 1,-6 2-1</inkml:trace>
  <inkml:trace contextRef="#ctx0" brushRef="#br0" timeOffset="158481.27">12196 15744 8355,'-9'-10'867,"-1"-5"0,-9 9 0,1 4 0,1 6 0,3 9-467,1 3 0,3 5 0,-5 2 1,3 6-1,-3 4 0,1 9-39,1 3 1,-1 1 0,5 8 0,1 4 0,0 0 34,4 0 1,2 4 0,2 1 0,0-3-203,0-2 1,0-4-1,2-4 1,4-7-1,4-5-19,1-7 1,5 2 0,-5-8-103,-1-2 1,5-3 0,-7-1 83,2 0-83,-6-9-16,5 7 0,-9-23 0,-2-1 0,-3-7-104,-1-5 1,-8-8-1,3-4 1,-1-4-238,-1-3 1,3-5-1,-4-1 1,1 1-42,-1-3 1,5 7-1,1-5 1,2 3 117,-1-3 1,1 5 0,6-5 0,0 7 100,0 5 1,6-1 0,3 6-1,1 0 68,5 0 1,-5 2-1,3 7 1,1-1 109,3 0 1,-1 7-1,-1 2 103,-3 1 0,-1 1 0,3 4 1,-1-2 104,1 1 1,-4 1 859,3-2-593,-9 4-273,4-6-237,-8 8 0,-2 0-79,-4 0 1,2 2-1,-9 4 1,-1 6-15,-3 5 1,-1 8 0,-1 2 0,0 0 59,1 0 1,5 12 0,1-1 142,-3 1 1,5 3-1,-1-1 1,3 5 0,4-1 25,2 1 1,2 4 0,0-7 0,0-1 166,0-3 1,0-1 0,2-1-1,4-2-135,7-4 0,1 3 0,3-9 0,-3-3-148,1-1 0,6-2 1,-9-3-1,5-1-119,1-3 1,1-1 0,0 1 0,-3-3-684,-3-1-2202,3-6-1652,-5 6 2236,-1-8 0,-10-8 0,-10-2 1</inkml:trace>
  <inkml:trace contextRef="#ctx0" brushRef="#br0" timeOffset="159772.27">12625 16342 8355,'0'-19'-697,"0"1"1,0-3 82,0-4 0,0 4 614,0-4 0,7 5 0,-1 1 256,-2 0 0,-2 0 0,-2 1 0,2 1 466,4 5 0,-2-3-1115,9 9 0,-7 0-28,7 6 1,-9 0-1,4 0 1</inkml:trace>
  <inkml:trace contextRef="#ctx0" brushRef="#br0" timeOffset="160527.27">12737 15595 8355,'0'-19'108,"0"-2"0,0-1 1,0-3-1,0 2 0,0 2 1,0 2-1,0 1 1564,0-1 0,0 7 0,0-1 31,0-1-604,0 5-982,0 1 1,0 10 0,0 4 0,2 5 28,5-1 0,-5 13 1,4-2-1,-2 6 19,2 6 0,-2 2 1,7 3-1,-3-1-26,-4 0 1,5 1 0,-3-1 0,0-2-85,2-4 0,-6 3 0,7-8 0,-3 1-66,0 0 1,2-2-244,-1-6 1,-5-7-1,4 1-284,-4 1-687,-2-5 1,0 1-1051,0-4 338,0-4 0,-2 9 745,-4-5 0,2-4 844,-9 4 0,1-4 0,-7-2 1</inkml:trace>
  <inkml:trace contextRef="#ctx0" brushRef="#br0" timeOffset="160985.27">12793 15520 11236,'7'-12'0,"1"1"0,2 3 0,3 2 0,-1 0 0,-1-3 0,-1 1 0,-2-2 0,3 1 0,-1 1 0,2 6 0,1 6 1115,-1 9 0,-1 3 1,1 3-835,-6-1 1,-1 1-1,-1 0 1,4 2-7,2 3 1,-5-1 0,3 8 0,-2 3-2,0 1 1,3 0 0,-5-2-101,2-1 1,0-10-1,-4 5 1,2-2-14,3 0 0,-1-6 0,-4-7-421,4 3 0,-4-5-1591,4 3-30,-3-9 736,-3 4 0,-3-8 0,-3 0-204,-6 0 0,-13 0 0,-4 0 1</inkml:trace>
  <inkml:trace contextRef="#ctx0" brushRef="#br0" timeOffset="161615.27">12737 15912 8355,'-10'-18'3610,"4"-1"-2179,4 9 0,4 1-1110,4 9 0,-2 7 0,9 1-58,1 2 0,-4 1 1,3 3-1,-1-1-91,-1 1 1,5 3-1,-5 1 1,1 1 0,1 0-136,1-1 1,-3-1-64,1-5 0,-6 5 0,5-4 0,-1 1-28,0-2 1,-3-3-530,5-9 1,-6 6-146,7 0 1,-7-2 243,6-10 1,-5-4 0,3-9 0,0 0-173,1 1 1,-5-7-1,4-2 1,1 0 275,-1 0 1,0-4-1,5 4 1,-3 0 0,1 0 171,-3 4 1,5 0 0,-7 0 373,2-2 1,1 1 0,3 7 460,-1 5 1,-9-5 0,4 7 2033,1-1-2213,-7 3 1,6 10 0,-8 4 0,0 7-182,0 3 1,-6 9 0,-3 2-1,-1 0 17,-4 0 0,-3 0 0,0-2 0,3 4-61,1 0 1,1 4 0,-5-6 0,3 0-112,1 0 1,7-2-1,-4-6 1,-1-1 102,1 1 1,6-6-1983,-2-1 984,-5 0 0,9-3 0,-4-9 0,4-11-3514,2-5 3355,0-3 0,8-8 0,3-2 1</inkml:trace>
  <inkml:trace contextRef="#ctx0" brushRef="#br0" timeOffset="162044.27">12812 15408 13370,'-8'-8'0,"-3"8"0,-1 10 0,2 7 0,1 1 0,3 1 0,0 0 0,-2-1 0,-1 1 0,-1 0 0,2 0 0,-3-3 0,3-1 0,0-7 0,3-6 0,3-10 0,2-7 0,0-6 0,0-1 0,2-5 0,3 0 0,3 0 0,2 4 0,3 2 0,-1 2 243,1 1 85,-9 7 1,12-3 249,-3 8 0,3-1-129,3 7 1,0 9 0,-1 3-183,1 5 1,-6 1-1,-3 1 1,0-2-48,1-5 0,-5 5 0,6-5-549,3 5 0,-5-5 0,3 1-1436,1 1 0,3 3-299,2 2 1,-1-1-1,1 1 1</inkml:trace>
  <inkml:trace contextRef="#ctx0" brushRef="#br0" timeOffset="162365.27">12756 16473 11797,'0'-19'0,"0"4"0,0 9 0,0 12 0,0 9 0,0 4 0,0 1 0,0 5 0,0 6 0,0 3 0,0-1 0,0-2 1404,0 2 0,0-4 1,0 0-1774,0-2 1,0-2 0,0-10 0,0-9 0,0-14 0,0-11-1649,0-6 0,-8-8 0,-3 4 1</inkml:trace>
  <inkml:trace contextRef="#ctx0" brushRef="#br0" timeOffset="162669.27">12588 16417 8355,'-10'-9'1314,"-7"7"0,15-8-328,-4 4 1,4 1 0,4-5-564,4 2 0,4-5 1,9 5-1,0 0 27,-1-1 0,1-3 1,2 6-1,2 2-283,1 2 0,1-5 0,-6 1 0,0 2-486,-1 2 0,1 2 1,0 0-1,-1 0-849,1 0 0,0 0 368,-1 0 0,1 0 0,-2 2 0,-3 2 0,-3 4-3191,-3 3 3798,-2 1 1,-6 15 0,0 2 0</inkml:trace>
  <inkml:trace contextRef="#ctx0" brushRef="#br0" timeOffset="162925.27">12607 16865 12740,'-2'0'0,"8"0"0,8-2 0,5-2 0,2-3 0,2 1 0,1 0 0,1 0 1000,2 2 1,-6-5-1,4 3 1,-4 0-1795,-3-2 0,1 5 0,0-3 0,-1 4 1,1 2-1,0 0-768,-1 0 1,1 0 0,0 0 0</inkml:trace>
  <inkml:trace contextRef="#ctx0" brushRef="#br0" timeOffset="163567.27">13391 16491 8355,'0'-29'0,"0"4"0,0 5 0,0 1 0,0 0 0,0 1 432,0-1 0,-6 0 0,0 1 0,-1 1 0,1 2 239,0 3 0,-7 6 1,5-5-344,-2 3 0,-3 2 0,-5 8-159,-1 4 0,2-2 1,3 9-1,3 1-34,3 3 1,-4 2 0,3 1 0,1 3 24,0 2 0,-5 8 0,7-2 1,2 5 100,2 1 1,2 0-1,0 1 1,0-1 31,0 0 0,6 7 0,2 0-4,3-3 0,-5 1 0,6-1 0,1 3-85,-3-3 1,1 5 0,-7-3 0,2-1 0,-2-3-93,-2-1 1,-2-1 0,0 0 0,0-1-122,0-5 1,0 2-1,0-8-591,0-2 0,0-9-395,0-1 0,-6-11 0,-2 0-371,-3-6 0,7-11 0,-4 3 0,2-5 107,-1-2 0,1-1 0,6-3 1073,0-2 0,0-8 0,0 4 0</inkml:trace>
  <inkml:trace contextRef="#ctx0" brushRef="#br0" timeOffset="163568.27">13111 16828 13997,'19'0'1385,"1"0"1,5 0-1100,6 0 1,5-7 0,-1-1 0,-2 0 0,-2-3-699,2 1 1,3 4 0,1-5 0,0 1-2047,1 0 0,7 5 1,3-3-1</inkml:trace>
  <inkml:trace contextRef="#ctx0" brushRef="#br0" timeOffset="186295.27">14736 16286 8355,'-31'8'250,"-1"5"1,-1 3 0,-2 3 0,-2 0 0,-3 1 0,-1 3 179,-3 2 0,1 0 1,5-6-1,3-1 0,2 1 1,2 0-1,-1-1 0,1 1 1,2 0-719,2-1 0,4-5 0,9-3 0,6-1-2771,6-5 2460,14-2 1,17-13-1,8-5 101,1-7 0,16-10 0,4 4 0</inkml:trace>
  <inkml:trace contextRef="#ctx0" brushRef="#br0" timeOffset="187005.27">14698 16361 8355,'11'18'0,"-7"1"322,-8 0 0,-7 6 0,-9 1 0,-3 1 0,-4 3 307,-2-1 1,-2-5 0,-7 6 0,1-1-333,0 0 0,-1-7 0,1 3 0,2-4-272,3-2 0,-1-3 1,8-3-1313,3-7 87,1-4 1,10-10 117,5-5 0,12-12 0,5-4 0</inkml:trace>
  <inkml:trace contextRef="#ctx0" brushRef="#br0" timeOffset="187006.27">14306 16193 8683,'-10'2'594,"4"4"0,4 4 0,2 9 0,0 0 164,0-1 0,0 9 0,0 4 1,0 7-637,0 5 0,2-3 1,2 5-1,2-1 0,0-1 1,0-1-1,1-3 1,-3-3-271,-2-5 1,4 2-1,0-8-542,-2-2 0,-1-2 0,-1-3 0,2 1-716,2 0 0,2-9 575,-1-4 1,-5-12-1,6-4 1</inkml:trace>
  <inkml:trace contextRef="#ctx0" brushRef="#br0" timeOffset="187007.27">14437 16286 8220,'2'-10'1677,"4"3"1,-4 14 0,5 7-1398,-5 9 1,4 6-1,2 8 1,0 1-1,1-1-125,-5 0 0,4 7 1,0-1-1,1-1 0,1-5 1,-2-3-1,1-3 0,-5 0-297,-2-2 1,4-2 0,0-6-2720,-1 3 1141,-3 6 1,6-1-1,2-2 1</inkml:trace>
  <inkml:trace contextRef="#ctx0" brushRef="#br0" timeOffset="187855.27">15315 16491 8355,'0'-18'1085,"0"-1"-762,0 0 1,0 1-1,0-1 1,0 0 111,0 1 1,0-1 0,-2 0-142,-5 1 0,-3 1-125,-9 5 1,1 3 0,-1 9 0,0 2 0,3 5-46,3 5 1,-3 5 0,5 3-1,-1 3-298,-1 2 0,9 8 1,-2-2-1,4 5 83,2 1 1,2-6-1,4-2 1,7-2 93,3-4 1,3-4 0,0-5-1,-1-3-10,1-3 1,0-4 0,-1-10-1,1-5-55,0 1 1,-1-13-1,-1 5 1,-2-5-77,-3-4 1,-8 4 0,2-6 0,-4 0 120,-2 0 1,0 6 0,0-2 625,0 4-366,0 11 1,0 4-85,0 12 1,0 6 0,0 11-1,0 2-15,0-2 0,0 4 1,2 0-1,5 0-77,5 0 0,-1-2 1,3-9-1,5-3-21,4-7 1,1-4 0,-3-4-1,2-4-65,2-7 0,0-5 0,-6-7 1,-3-6-222,-3-5 1,1-7-1,-6-1 1,1 3 7,-1 1 0,-2-3 1,-6-1-1,0 3 97,0 1 0,0 1 0,0-3 0,0 1 0,0 3-359,0 5 1385,0 10 1,0 1-659,0 15 1,0 11 0,0 21 0,0 6-59,0 5 0,0 14 0,0 10 1,0 14-141,0 9 0,0 17 0,0-46 1,0 0-1,0 0 0,0 0-8,0 1 1,0 0-1,1-3 1,0 0-1,2 0 1,1-1 0,1 0-1,2 0 76,10 47 0,1-5 0,3-6 0,2-10-9,2-13 1,8-4 0,-4-18-113,0-7 0,-2-6 0,-8-12 0,-1-5 80,1-5 1,-2-22 0,-5-12-349,-6-12 1,-4-13 0,-2-13 0,0-7 0,-4-3-20,-8-4 1,-1 2 0,-14 9 0,2 6 64,1 4 1,-8 10 0,5 6 0,0 7 0,-2 6 0,2 4 550,0 8 1,3 1-240,5 10 0,6-1-35,1 7 1,2 3 0,-3 3-1091,7 6 1,12 3 0,7-1-1620,3-1 2271,3-9 1,16 4 0,5-8 0</inkml:trace>
  <inkml:trace contextRef="#ctx0" brushRef="#br0" timeOffset="189907.27">16547 16155 8939,'-12'-6'2494,"-1"0"-1628,9-1 0,-6 7 1,6 3-574,-2 3 1,-3 15 0,5 16-138,-2 11 0,0 12 0,6 6 0,0 7 1,0 6-1,0 2 0,0-5 0,0-1 1,0-9-309,0-5 0,6-3 0,2-17 1,0-3-348,1-5 1,5-10-8,-1 2 0,-5-17 0,-2-14-151,-4-17 1,-2-17 0,0-5 0,0-3 421,0-4 0,0-10 0,-2-9 1,-2-5 202,-2-5 1,0-2 0,6 6 0,0 2 270,0 9 0,6 8 1,2 10-1,3 11-138,3 10 1,-4 8-1,3 6 202,1 7 1,-3 4-1,1 4 1,3 4 0,-1 9 240,-1 8 0,1 6 0,-7 8 1,-3 1-312,-2-1 1,-2 0-1,0 1 1,0-3-131,0-4 1,-9 2-1,-3-8 1,-5-2-223,-1-2 1,1-3 0,3-1 0,3-3-1718,3-1-3582,-7-9 4830,13 4 0,2-16 0,11-2 1</inkml:trace>
  <inkml:trace contextRef="#ctx0" brushRef="#br0" timeOffset="189908.27">16940 16305 8355,'10'-9'3461,"-2"-1"-2820,-8 0 0,-2 5 1,-2 16-540,-2 7 0,-9 14 0,5-1 0,0 2 0,3 0 0,3-2 0,0 2 0,-2 1-77,2-3 0,2-4 0,4-9 0,2 1-247,2 0 1,2-9 0,-1-4 146,5-4 0,-2-4 0,3-4 1,-1-8-396,-1-9 1,-1-4-1,-6-6 1,2 1 53,-1-1 1,-3 4 0,0 0 0,2 2 566,2 4 1,0 3-1,-4 3 1132,5 5-1040,-5 3 0,6 20 0,-8 5 0,0 9 88,0 4 1,0-4-1,0 4 1,0 0-321,0 0 1,0-6 0,0 2-391,0-4 1,0-9-1,2-1 1,4-3-1,7-4-160,3-2 0,9-4 0,2-4-706,2-7 0,2-12 0,7-4 0</inkml:trace>
  <inkml:trace contextRef="#ctx0" brushRef="#br0" timeOffset="189909.27">17463 16249 8355,'0'-13'385,"0"1"0,-3 7 0,-3-1 0,-6 4 560,-5 2 0,-2 8 1,-1 5-1,-3 4-615,-2 1 0,0 9 0,6 2-197,1 0 1,5 7-1,3-7 1,2 2-1,3-2-52,3-2 0,4 4 0,3-6 0,3-2-511,2-3 1,3-7 0,7-3 0,3-1-169,2-5 1,6-2-1,-4-4 1,0-2-148,0-3 0,-2-13 0,-4-1 1,2-6-60,2-6 1,0-5-1,-7-3 697,1-3 1,8-8-1,2 5 1</inkml:trace>
  <inkml:trace contextRef="#ctx0" brushRef="#br0" timeOffset="189910.27">17743 15931 8355,'0'-19'1966,"0"1"-1390,0-1 1,0 23-1,-2 11 1,-3 10 94,-1 8 1,-6 8 0,6 3-1,-1 2-414,-1 5 1,4-1-1,-7 12 1,3-6-197,4-6 0,-4 2 0,1-8 1,3-5-296,2-6 0,2-6 0,0-8-346,0 0 1,2-9-1,2-6-39,3-8 0,7-15 0,-1-12 1,3-4 277,3-2 0,2 1 0,2 3 1,1 4 23,-1 2 0,-2 2 1,-2 7 399,-1-1 0,1 0 1,0 3 2310,-1 3-1999,-7 5 1,-3 10 0,-8 4-1,-2 7-172,-4 3 0,-5 3 0,-9 0 1,-3-1-79,-2 1 1,0 0-1,6-1 1,3 1-6,3 0 0,-1-1 0,8 1 0,-1 0-148,-1-1 1,6 1 0,-4 0-1,6-1-81,6 1 1,-2-7-1,11-1-3,5-3 1,-1 0 0,8-3 0,-2 1 0,2-2-45,2-2 0,0-8 1,4-2-1,-4-3-384,-2-3 0,4 3 1,-6-1-1,-2-3 101,-2-1 0,2-9 1,-3 0-1,-3 0 449,0-2 0,-7 4 0,0-6 1,-1 0-1,-5 2 572,-2 0 1,-2 2-290,0 7 0,-8 1 327,-5 4 0,-3 5 0,-3 10-376,0 4 0,7 5 1,1 8-1,1 1-181,0 5 0,5 4 0,-1 7 1,4-3 25,2-2 1,0 0 0,0 4 0,2-2-109,4-1 0,5-10 0,5 3 1,-1-4-22,-3-2 1,3-7 0,8-1 0,2-3-140,-2-4 0,3-4 0,-1-6 0,-2-7-518,-2-3 1,4-11 0,0-2 0,-2-2-574,-3-1 0,-1-7 0,0-11 0,-1-4-627,1-2 1807,-9-8 1,7-2-1,-7-9 1</inkml:trace>
  <inkml:trace contextRef="#ctx0" brushRef="#br0" timeOffset="189911.27">18546 15688 8355,'0'-18'161,"-2"7"1800,-5 5-1564,5 4 1,-12 4-1,8 4 1,-1 9-1,1 8 179,0 8 0,0 6 0,4 7-191,-5 5 0,5 12 0,-4 3 0,4 2-137,2 5 1,0 2 0,0 1 0,0-1-191,0-5 1,0 1 0,0-13-1,0-8-538,0-7 0,6-10 0,3-2-384,1-2-312,-6-10 0,4-19 1,-8-17-1,0-10 407,0-6 1,-6-5 97,0-3 0,-9-13 0,5-11 1</inkml:trace>
  <inkml:trace contextRef="#ctx0" brushRef="#br0" timeOffset="189912.27">18396 16249 8533,'-8'-19'870,"6"0"0,-6 7 903,8-1 0,2 1-1316,4-7 1,4 9-1,11 1 1,4 3-426,6 0 1,-2 0-1,2 6 1,0 0-1390,-2 0 1,7 2-477,-5 4 0,4 4 0,3 9 0</inkml:trace>
  <inkml:trace contextRef="#ctx0" brushRef="#br0" timeOffset="190546.27">18994 16249 8355,'0'-13'586,"0"1"-52,8-1 1,-6 1-1,5-1-151,-5-1 1,-4 5-1,-3 5 1,-5 8-206,-7 9 1,1 4 0,-13 1 21,2 1 0,2 0 0,6 1 1,3 3-1,3 2-89,7-2 0,4-2 0,4-3 0,4 1-135,7 0 0,5-1 0,7-1 0,4-3 123,0-1 0,5-3 0,-10 5 0,-1-3-39,-2 3 0,-9-1 0,-1 1 0,-3-3-29,-4 3 0,-10 1 0,-6 3 0,-7 0-75,-6-1 1,4-5-1,-4-3 1,5-1-564,1-5 1,0-2 0,1-2-1,-1 0-991,0 0 1,1 0 0,-1 0 0</inkml:trace>
  <inkml:trace contextRef="#ctx0" brushRef="#br0" timeOffset="191296.27">20189 15875 8355,'-8'-27'0,"6"6"1685,-4-4 0,-3 11-1141,3 1 0,-6 18 0,5 3 0,3 13 0,2 10-420,2 4 1,0 9 0,-2 1 0,-2 3 0,-2 2 0,2 0 118,2-1 1,2-1-1,0 4-262,0-2 1,0-9 0,0 1 0,2-7-441,4-4 1,-4-8 267,4 2 0,-4-11 0,-2-5 1,0-7 37,0-10 0,-2-15 0,-2-8-63,-2-5 0,-9-1 0,5 0 0,-3 1 0,1 3-132,-3 2 0,-1 2 338,-3-2 1,1 6 0,-1 12 450,0 7 1,0 8-1,1 9-270,-1 7 1,0 7 0,3 0-1,1 6 1,5 5 0,2 1 0,3-2 718,3-4-847,2 5 0,0-16 1,0 5-1,2-4 1,5-4-1,7-5-327,9-6 1,0-4-1,8-2-1213,2 0 0,3-2 1,1-4 368,0-6 1,9-13 0,2-4 0</inkml:trace>
  <inkml:trace contextRef="#ctx0" brushRef="#br0" timeOffset="192266.27">20507 16193 8355,'-25'6'0,"0"0"1264,0 8-755,6-3 1,1 8-29,-1-1 1,0 1 0,3 2 0,1 1-1,5 3 1,2-2 0,3-2-304,3-2 0,4-1 1,5-1-1,5-5 1,7-5-1,4-5 1,4-2-1,0 0-140,0 0 1,-3-9-1,-5-3 1,0-5 0,-3-1-1,-3-1-334,-7 0 1,2-6 230,-1 0 0,-3 1 0,-8 5 0,-5 0 0,-1 1 0,-5 1-462,-1 4 1,-3-1-12,0 8 0,7-7 0,0 7 0,-3 2-1297,-2 2 856,-1 2 1,7 0 0,3 0 0</inkml:trace>
  <inkml:trace contextRef="#ctx0" brushRef="#br0" timeOffset="192267.27">20731 16136 8355,'10'9'820,"-1"-5"589,-9 8 1,0 3-332,0 10 0,0 2-937,0 4 0,0-2 1,0-6-1,-3 2 0,-1-2 1,-2-3-1,2-1-32,2 0-109,-6-9 0,6-10 1,-5-12-43,5-5 1,2-4 0,2-2 0,5-2 0,5 1-306,5-3 0,1 6 205,1-4 0,0 6 1,-1 5-1,1 3 1,0 3 52,-1 4 0,1 2 0,0 4 180,-1 4 1,-7-2 0,-3 9-1,-2 3 138,0 7 1,1-2 0,-7 6 0,0-2 55,0 0 1,0 0 0,0-7-1,0 1-23,0 0 0,0-1-681,0 1 0,-2-9 63,-5-3 1,5-14-1,-2-5 1,6-7-1728,4-6 0,17-12 0,-2-11 1</inkml:trace>
  <inkml:trace contextRef="#ctx0" brushRef="#br0" timeOffset="192268.27">21273 15632 8355,'-11'2'0,"3"2"0,0 3 2800,5 7 1,-7-10-1871,4 9 1,4-7-1155,-4 6 0,1 1 0,1 6 1,-4-1-849,-2 1 0,5 6 1,-3 2-1,0 0-154,-5 0 1,-3 6 0,-3-4 0</inkml:trace>
  <inkml:trace contextRef="#ctx0" brushRef="#br0" timeOffset="192683.27">21683 15651 8355,'-12'-19'552,"-1"3"0,-1 7 1,-1 13-1,3 15 1,6 8-1,4 8 0,0 7 1,-3 8 2666,-1 4-3240,0 2 1,6 0-1,0 0 1,0 0-1,-2-2 1,-2-2-1,-2-7-2,1-5 0,3-1 1,2-14-1,0-2-3400,0-2 1459,0-11 1,-8-6 1294,-4-16 1,-13-9-1,-4-16 1</inkml:trace>
  <inkml:trace contextRef="#ctx0" brushRef="#br0" timeOffset="192684.27">21329 16099 8355,'-17'2'2222,"4"4"0,7-4-1479,12 5 0,5-5 0,10-2 0,4 0 1,6 0-306,4 0 0,8 0 1,1-2-1,-2-2-223,-3-3 1,3-5-1,-3 4 1,-4-3-443,0-3 0,-5-1 0,-1 1 0,-2 3-2231,-5 3 0,-1-7 1,-2 5-1</inkml:trace>
  <inkml:trace contextRef="#ctx0" brushRef="#br0" timeOffset="193783.27">18004 17575 8355,'0'-19'0,"-6"0"780,0 1-475,-1-1 0,5-6 0,-4 0 1,-6 0-1,-5 0 0,-2 0 0,1 3 1,-1 1 22,0 2 0,-1 2 1,-5 3-1,-4 4 1,0 1-1,2 5 1,2 2-102,0 2 1,0 8 0,6 7-212,1 8 1,1 0 0,5 8 0,5 2 0,5 2-177,2 3 1,2-7-1,5-2 1,7-2-59,9-5 1,6-3 0,6-6 0,-2-7 50,-1-4 0,-1-4 0,6-4 1,-2-7 97,-4-3 0,-4-3 0,-10-2 126,-5-4 0,3 4 0,-9-3 0,-2 3-88,-2 2 490,-2 9 1,0 4 0,0 14-339,0 11 1,0 5-1,0 12 1,0-1-94,0 4 1,3 5 0,1 0-1,2 5-49,-2 5 1,-2 4 0,-2 3 0,-2 1 46,-4-2 0,2-4 1,-7-6-1,1-9 449,0-7 0,-3-7 1,-6-11 85,1-3 0,-1-7 1,0-14-340,1-11 0,5-10 1,3-15-204,2-6 0,1-4 0,9-2 0,3 0 0,3 2-115,2 5 0,9-3 0,8 8 1,0 1-230,0-3 1,0 13-1,-4-3 1,4 7-582,2 7 0,-6 3 1,4 6-1,-3 7-257,1 4 0,0 2 0,-6 0 211,0 0 0,8 0 0,2 0 1</inkml:trace>
  <inkml:trace contextRef="#ctx0" brushRef="#br0" timeOffset="194142.27">18378 17369 8355,'-2'-16'942,"-5"3"1,-3 13 0,-9 13 0,3 5-575,3 7 1,-1 4 0,7 9-1,3-3-244,2-4 0,2 2 0,0-6 0,2 0-16,5 0 1,-3-4-1,8-11 1,3-3-62,1-1 1,3-6-1,2 2 1,2-8-67,1-8 0,-1-5 0,-8-4 0,-3-2 158,3-2 1,-7-6 0,-2 4 0,-4 0 108,-2 0 1,0-4 0,-2 6-301,-4 3 0,-4 1 0,-9 4 0,0 3-393,1 1 1,-1 9-1836,0-2 1,-8 12-1,-2 4 1</inkml:trace>
  <inkml:trace contextRef="#ctx0" brushRef="#br0" timeOffset="195827.27">19069 17537 7263,'0'-18'-510,"-9"-1"0,-1 0 1</inkml:trace>
  <inkml:trace contextRef="#ctx0" brushRef="#br0" timeOffset="196783.27">19293 17332 8355,'0'-19'0,"0"7"95,0-1 0,0 7 0,-2-4 1,-2-1-1,-3 1 0,3-5 1,0-1-1,0-3 0,-2 0 1642,2 1 0,-5-1 166,3 0-1557,0 9 1,6 4-1,0 14-94,0 11 1,0 1 0,0 12 0,0 3 10,0 6 0,0 1 1,0 6-145,0-3 1,0 7 0,0-4 0,0 0 0,-2-5-252,-5-3 0,5-5 0,-4-4 0,4-6-562,2-4 0,-6-9-408,0 1 1,-1-11-641,7-2 0,0-15 1,0-10 1003,0 2 1,-8-6-1,-2 0 1</inkml:trace>
  <inkml:trace contextRef="#ctx0" brushRef="#br0" timeOffset="197325.27">19069 17481 8355,'-11'0'2208,"3"0"-1405,8 0 1,2-6 0,4 0 0,7 0-596,3-3 1,11-1 0,4-7 0,3 3-191,-3 1 0,4 1 0,-4-5 0,2 3-519,-1 1 1,1 7-1,-6-4 1,0 1-652,0 5 1,0 2-1,-5 2 1,3 2 565,-2 4 0,6 5 0,0 7 1</inkml:trace>
  <inkml:trace contextRef="#ctx0" brushRef="#br0" timeOffset="197326.27">19648 17388 8919,'-19'0'1378,"7"0"1,-1 0-804,-1 0 1,-1 2 0,0 4 0,5 7-322,2 3 1,0 9 0,3 0 0,-1 0-87,2 2 1,2-6 0,4 3 0,2-3-103,2-2 0,9-7 0,-3-1 0,7-3-140,6-4 1,-4-2 0,4-4-1,-5-4-29,-1-6 0,0-7 1,-1-4-1,-1-2-49,-5 2 1,-3-4 0,-9 0 99,0-2 1,0 6 0,0-1-55,0 3 1,-9 4 0,-3 5-788,-5 6 1,1 6 0,1 6-2189,3 6 2377,8 5 0,-13 10 0,7 2 0</inkml:trace>
  <inkml:trace contextRef="#ctx0" brushRef="#br0" timeOffset="200324.27">20544 17313 11355,'-19'0'0,"1"0"0,-1 2 0,2 4 0,3 7 3582,2 3-3418,7 3 1,-9 2-1,8 2 1,-1 4-1,1 2-219,0 4 0,-2-6 0,3-2-1653,-1-4 391,0-3 1,8-12-1,4-10 1,5-14 594,-1-9 1,15-13-1,-4-7 1</inkml:trace>
  <inkml:trace contextRef="#ctx0" brushRef="#br0" timeOffset="200325.27">20544 17089 8355,'0'-19'361,"0"9"1,0 4 0,0 12-1815,0 6 889,0 5 1,8 2 0,3-1 0</inkml:trace>
  <inkml:trace contextRef="#ctx0" brushRef="#br0" timeOffset="200326.27">20750 17332 8355,'0'18'0,"0"1"514,0 0 0,-7-7 348,1 1 0,-2-1 0,2 7 63,-7-1 0,3 1-2190,-3 0 836,9-9 0,-4-4 241,8-12 0,0-4 0,0-9 12,0 1 1,8-1 0,3-2 0,1-2 112,0-2 0,1 0 1,6 7-1,-1 1 0,1 3 130,0 1 0,-7 9 0,0-2 0,3 4 93,2 2 1,-5 2-1,-2 4 1,-1 6 180,-5 5 1,-2 8 0,-2 0-1,0 0 63,0 2 1,0-6-1,0 3 1,0-3-280,0-2 0,0 0-1068,0-1 0,2-7 1,4-5-483,7-4 0,3-19 0,3-3 1</inkml:trace>
  <inkml:trace contextRef="#ctx0" brushRef="#br0" timeOffset="200327.27">21310 16977 8355,'0'-13'1742,"0"1"1,-2 8-1009,-4-2 1,-5 12-1,-5 6 1,1 7-271,3 6 1,-1 6-1,-6 13-226,1 5 0,5 5 0,3 4 0,0 3 1,1 3-1,1 2 1,-4 1 0,5 1-245,3-5 1,2-1 0,2-4 0,0-6 0,-2-5-223,-4-5 1,4-3 0,-5-3-1,5-5-887,2-6 0,0-5-402,0-1 0,-2-8 1,-2-7 781,-2-8 0,-2-13 1,4-10-1,-3-4 0,1-7 496,-2-3 1,-3-19-1,-7 2 1</inkml:trace>
  <inkml:trace contextRef="#ctx0" brushRef="#br0" timeOffset="200328.27">21011 17631 8355,'0'-29'-88,"6"-5"0,3 9 444,1 3 1,-4 1-1,7 4 1,1 3-1,1 1 93,-3-1 0,5 3 1,-5 1-1,5 2 76,1 4 1,7 1 0,0 3 0,-2 0-346,-2 0 1,-2 0-1,-1 0 1,1 0-226,0 0 1,-1 0 0,1 0-407,0 0 1,-7 0-562,0 0 0,1 0 722,6 0 1,-7 0 674,0 0 0,-7 9 1,1 3-31,-4 5 1,-2 2-1,0-1 1,0 1-459,0 0 1,0-1-1,0 1-1447,0 0 1,0-7-424,0 0 1370,0-7 1,8-5-1,3-11 1</inkml:trace>
  <inkml:trace contextRef="#ctx0" brushRef="#br0" timeOffset="200329.27">21571 17089 8355,'9'-10'125,"-5"3"1,6 14 0,-2 5-2425,-3 5 2124,-3 1 0,6 1 0,2 0 1</inkml:trace>
  <inkml:trace contextRef="#ctx0" brushRef="#br0" timeOffset="200330.27">21702 17332 8355,'0'12'-477,"2"1"1020,4 1 0,-4 3 1,5 1-48,-5 1 0,-2 0 1,0 0-320,0-1 0,0 1 1,0 0-1,-2-3-172,-5-3 6,5 3 0,-6-16 1,8 0-1,0-10-225,0-7 1,2-8 0,4 0 0,5 1-14,-1-3 1,7 4 0,-5-6 0,5 2 156,1 4 1,1 2 0,0 4 187,-1 5 1,-1 2-1,-2 6 85,-3-3 1,-2 3 0,5 10 126,-3 7 1,-7 3 0,1 3-118,-4 0 1,0-1 0,2 3 0,2 2 0,-2 2-14,-1-2 1,-3-2 0,0-3 0,0 1-1088,0 0 0,0-7-243,0 0 0,2-9 0,2-3-1199,2-11 2230,9-5 1,-5-3 0,9 0 0</inkml:trace>
  <inkml:trace contextRef="#ctx0" brushRef="#br0" timeOffset="200331.27">22188 17257 8355,'12'-6'1278,"1"0"-850,-9-1 0,4 24 0,-8 6 94,0 4 1,0 2-1,0-6 1,0 2-676,0-3 1,0-1 0,0-2 0,0 0-2281,0-1 1375,-8-7 0,6-3 0,-7-8 1</inkml:trace>
  <inkml:trace contextRef="#ctx0" brushRef="#br0" timeOffset="200332.27">22225 16921 8355,'-19'0'2431,"9"-2"-2464,4-4 0,-1 4 0,7-5-1757,9 5 1,12-4 1445,3 0 1,10-17-1,-5 2 1</inkml:trace>
  <inkml:trace contextRef="#ctx0" brushRef="#br0" timeOffset="200333.27">22430 16734 8355,'7'-12'1697,"-1"-1"-1058,8 9 0,-12 4 0,5 15 0,-5 5 0,-2 7-170,0 2 0,0 5 0,0 7 1,0 5-269,0 1 0,0 3 0,0 6 0,0-2-213,0-4 1,-6 2 0,-3-8 0,1-3-510,0-2 0,-5-7 1,7-3-1,0-2-1745,-3-5 1,5-7 1381,-8-3 0,-1-7 0,-5 3 1</inkml:trace>
  <inkml:trace contextRef="#ctx0" brushRef="#br0" timeOffset="200334.27">22318 17164 8355,'9'-11'653,"-7"-5"0,14 12 1,-3-7-286,3 3 1,3 0 0,0 3-1,-1-1 1,3 2 0,2 0 0,2 0-1,-2-5-1396,-2-1 0,-3 4 0,1-7 1,0 1 172,-1 2 0,1-15 0,0 4 1</inkml:trace>
  <inkml:trace contextRef="#ctx0" brushRef="#br0" timeOffset="200335.27">22804 16940 8355,'-12'6'0,"-1"0"532,9 9 0,-11-5 1,9 9 299,2-1 1,-4 3 0,1 2 0,3 4-752,2 2 1,2-4 0,0 4 0,2-2 0,2-4 0,5-5-199,1-5 1,3-7 0,3-12-453,-3-7 0,3-5 0,-3-5 1,1-2 244,-1 2 0,3-4 0,-5 2 0,1 2 340,1 3 0,-3 1 0,4 2 0,-1 5 652,1 6 1,-3 4-353,1 2 1,-8 8 0,5 6-1,-3 9 113,0 8 0,2 7 1,-3 3-1,1 5-218,-2 2 0,-2 8 1,-2 8-212,0 2 1,-4-3 0,-6 5 0,-11 3 26,-6 1 0,2-3 0,-4-3 0,0-4 0,2-6 149,0-4 0,-4-12 0,4-1 0,0-10 309,0-8 1,2 0 0,4-15 0,-2-2-144,-2-2 0,1-10 1,5-5-1,0-5-334,1-7 0,-1-4 1,2-11-1,3-1-336,1-3 0,9 1 0,-2 5 1,4 3-178,2 4 0,2-4 0,6 6 0,9-2-219,6-1 0,8-1 1,-4-8-1,2-5-736,4-2 0,2-1 0,3-10 780,-1-3 0,-8-4 0,-2-9 1</inkml:trace>
  <inkml:trace contextRef="#ctx0" brushRef="#br0" timeOffset="200336.27">23047 15445 12527,'21'27'0,"3"7"492,8 7 1,9 9-1,5 12 1,-1 5-1,5 3 1,2 7-1,-24-34 1,0 1-228,-2 3 1,0 2 0,2 5 0,-2 2 0,-4-1 0,-3 2 0,0 3 0,-2 2-1,-4 3 1,-1 1-347,-4 2 0,-2 1 0,-1-2 1,-4 1-1,-4 4 0,-4 1 1,-4 1-1,-3 1-949,-4 2 0,-5 0 1,-9 9-1,-5 0 1030,-1 2 0,-5-2 0,8-28 0,-3-1 0,-3-1 0,-2 0 0,-2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10-18T23:35:02.365"/>
    </inkml:context>
    <inkml:brush xml:id="br0">
      <inkml:brushProperty name="width" value="0.06048" units="cm"/>
      <inkml:brushProperty name="height" value="0.06048" units="cm"/>
      <inkml:brushProperty name="color" value="#57D200"/>
    </inkml:brush>
  </inkml:definitions>
  <inkml:trace contextRef="#ctx0" brushRef="#br0">1588 3847 8183,'0'-54'0,"-3"3"0,-1 3 0,-4 2 384,-2 5 0,5 10 1,-3 6-1,2 4 1,-2 2-1,-1 1 1,-1 1 3050,0 4-3160,5 5 1,-3 10 0,8 7-1,0 9 1,0 13-49,0 11 0,0 8 0,0 10-189,0 2 1,0 13-1,0-5 1,0 1 0,0 2-1,0-3 1,0-1-131,0-7 0,0-8-648,0-11 0,0-1 0,0-26-1873,0-18 1,6-12 1793,1-36 0,7-16 0,-4-11 1</inkml:trace>
  <inkml:trace contextRef="#ctx0" brushRef="#br0" timeOffset="2446">1419 3474 9057,'-8'0'1281,"8"0"1,10-2-297,7-4 1,10 3 0,2-5-545,0 0 0,15 4 1,-3-9-268,5-1 1,6 5 0,-7 1-1,1 2 1,0 0 47,-5 2 0,-1 1 0,-5 3-1182,-4 0 1,-4 3 0,-10 3 0,-5 6-1311,-6 5 870,-12 10 0,-13 2 0,-10 8 1</inkml:trace>
  <inkml:trace contextRef="#ctx0" brushRef="#br0" timeOffset="2447">1494 3997 8355,'-10'18'754,"4"-1"1,12-5 0,8-7 0,9-7-281,8-5 1,5-7-1,3 1 1,2-3-1,3-3 37,-2 0 1,3 1-785,-1-1 0,-3 2 0,-8 5 0,-3 4-3459,-4-1 2679,-1 7 0,-14 2 0,-3 11 1</inkml:trace>
  <inkml:trace contextRef="#ctx0" brushRef="#br0" timeOffset="2448">1494 4445 8355,'-19'37'0,"7"-8"0,0-4 213,7-4 0,5-4 1,13-5-1,6-6 586,5-4 1,1-4 0,11-6 0,5-9-1022,5-5 1,6-12-1,8 3 1,2-4-1,0-2-2451,3-1 1950,-7-7 0,14-11 0,-5-11 0</inkml:trace>
  <inkml:trace contextRef="#ctx0" brushRef="#br0" timeOffset="2449">2727 3735 9611,'-31'21'1137,"0"6"-779,-3 10 1,5 9 0,-2 10 273,-2 0 1,-2 0 0,-3 2-1,1 2-458,0 3 1,1-1-1,3-8 1,6-4-1,4-7-667,7-3 0,3-17 0,1-9-949,6-10 1,4-16-1,4-21 398,4-9 1,-2-8 642,8-12 1,1-4 0,6-9 0</inkml:trace>
  <inkml:trace contextRef="#ctx0" brushRef="#br0" timeOffset="2450">2316 3922 8355,'8'-29'501,"-6"2"0,9 10 0,-5 5 32,6 6 1,3 14 0,-3 9 295,-5 5 1,3 14-1,0-1 1,3 9-513,-1 3 1,1 3 0,5 6 0,1-2-473,0-4 1,-3 4-1,-1-6 1,-3-1-519,3-3 0,1-13 0,5-6 1,2-6-1080,2-7 1,8 5 0,-4-7 0</inkml:trace>
  <inkml:trace contextRef="#ctx0" brushRef="#br0" timeOffset="2451">3156 3922 9315,'-12'0'1258,"-1"2"-396,-1 4 1,4 11-1,-5 10 1,-4 2-363,-4 4 1,-1 5 0,3 5 0,0 5-274,2 0 0,-3-1 0,11-7 0,1-1-446,4-4 0,4-10 0,4 0 1,4-6 272,6-7 0,5-3 0,4-9-484,4 0 0,-3-13 1,9-10-1,1-12 1,-1-6-205,0-5 1,-2 4-1,2-5 1,-6 1 191,-4 5 0,-5-5 1,-3 2-1,-7 5 1084,-4 6 0,-2 6-210,0 8 0,0 11 1,0 8 8,0 10 0,-6 15 0,-2 6 1,-1 4-86,1 3 0,-5 5 1,7 3-1,2 2-235,2 4 0,2-7 0,0-3-184,0-9 0,8-6 0,5-8 1,3-3-1,3-3 133,0-7 1,6-12 0,2-9-342,2-8 1,0-12-1,4-11 1,-4-1 0,-2-1-413,-4 6 0,-2-5 0,-3 14 0,1 1 272,0 3 0,-7 4 822,0 7 1,-7 9 0,1 9-29,-4 11 0,-2 14 0,-2 6 0,-2 4-53,-3 3 1,-1-1 0,4-2-1,-2-4 29,2-6 0,2-4-390,2-2 0,2-9 0,4-8-167,6-12 0,5-7 1,4-18-1,1-5 0,3 1 20,-2 0 0,4 3 0,-2 3 0,-2 4-389,-2 2 1,-3 4 0,1 11 529,0 5 1,-3 7-1,-3 7 508,-7 5 0,-4 13 1,-2 6-1,0 2-124,0-1 1,0 1 0,0-8 0,0-3 2,0-1 1,2-2 0,4-3-498,7-3 1,-1-7-1,5-14 1,4-9-271,-1-6 0,7-10 1,0 2-144,2-4 1,-4 6-1,4 2 1,-2 2 0,-2 0-137,2 2 0,-6 9 0,4 3 1,-4 1-7,-3 0 0,1 5 0,0-1 0,-3 2 466,-3-2 0,1 2 236,-8-9 0,7 1 0,-7-7 303,-2 0 1,-2 1 0,-2-1 2844,0 0-2199,0 1 1,0 9 0,0 9-382,0 11 0,-6 9 0,0 10 0,0 9-208,-3 7 0,7 8 0,-4 12 0,4 13 0,0 12-266,-1-38 0,0 2 0,2 3 0,0 2 0,-3 5 0,-1 1 0,2-2 0,0-1-233,0-4 0,0 0 0,-3 3 0,-1-2 0,4-6 0,0-2 0,-3 48-660,-2-9 1,6-4 0,-5-12 0,5-13-2576,2-14 2751,0-4 0,0-42 0,-2-13 0,-2-24-819,-2-19 1377,0-14 1,-3-7-1,-1-10 1</inkml:trace>
  <inkml:trace contextRef="#ctx0" brushRef="#br0" timeOffset="2452">4370 4333 8355,'19'-73'0,"2"7"0,2 10 0,1 10 0,10 9 881,-3 6 0,-4 6-214,-2 12 1,4-1 0,0 8 0,0 1-185,-4 3 0,2 4 1,-2 5-1,-3 7-190,-1 9 0,-2 6 0,-3 11 0,-3 3-63,-7 7 0,-8 6 0,-10 4 0,-13 2-98,-8-1 1,-11-3 0,0-6-1,1-7-534,-3-7 1,9-9 0,-3-2 0,9-11-1302,4-5 0,4-1-1963,11-10 2933,4-13 0,16-24 0,2-11 0</inkml:trace>
  <inkml:trace contextRef="#ctx0" brushRef="#br0" timeOffset="2453">5099 3343 8355,'10'10'0,"-4"9"0,-4 10 1184,-2 6 0,0 13 1,-2 6-1,-4 8-497,-6 5 0,1 1 0,1 9 1,-1 0-849,1-2 0,4 3 0,-5-11-1007,3-1 0,2-6 1,6-14-1,0-11-71,0-6 1,17-4 0,3-6 0</inkml:trace>
  <inkml:trace contextRef="#ctx0" brushRef="#br0" timeOffset="2454">5267 4221 8355,'8'10'541,"-6"-1"0,17-9 0,-3-3 0,7-3 270,0-6 0,6-7 0,4-4 1,7-4-599,3-2 1,7-2 0,-4-6 0,-3 2-124,-3 3 1,-7-7 0,-14 6-180,-1 0 0,-7 1 0,-5 1 0,-6 6 0,-8 7 94,-11 5 1,-6 5 0,-10 12-33,-3 9 0,5 9 0,-10 20 0,3 4 0,3 1 202,0 5 0,7 2 0,6 2 0,5-2 202,6-4 0,5-4 0,12-9 1,7-2-365,7-4 1,22-6 0,3-12-1,11-7-1538,9-4 0,11-12-37,13-9 1,-37 3-1,0-3 1,54-29 0</inkml:trace>
  <inkml:trace contextRef="#ctx0" brushRef="#br0" timeOffset="7463">7938 3773 8355,'-7'-13'0,"-1"3"1563,-2 2-1371,5 1 1,-3 9 0,8 5 0,0 5-136,0 5 1,0 1 0,0 1-1,0 0 123,0-1 0,0-5 0,2-3 0,2 1 0,5-3 0,1 2 213,5 1 0,1-7 1,3 2-235,0-4 1,-1-2-1,3 0 1,2-2-97,2-4 0,2-11 1,-5-10-1,1-2-322,-6-4 0,2-2 0,-9-1 0,0 3 150,-3 2 1,-5 6-1,-2-4-258,0 2 1,-2 8-1,-5 7 277,-5-3 1,-5 7 0,-3 4-1,-3 8 1,-2 9 315,2 3 0,-4 9 1,2 2-1,2 2 145,3 4 0,1 3 0,0 1 0,3 0-103,3 1 1,3 5 0,6 1 0,-3-3-47,3-1 1,4-3 0,6-2 0,5-1-117,-1-3 1,13-8-1,-4-1 1,4-5-380,4-5 0,2-7 0,8 1 0,0-6-872,1-6 0,7-13 0,5-12-2337,4-4 2932,-6-3 0,14-8 0,-4-1 1</inkml:trace>
  <inkml:trace contextRef="#ctx0" brushRef="#br0" timeOffset="8407">8778 3549 8355,'-19'8'1741,"1"-4"-1490,-1 8 1,2 1 0,3 8 0,1 1 241,-1 3 1,-3 9 0,-1-3 0,1 4-100,4 2 1,-1 1 0,8-3 0,2-2-336,2-2 1,4-8-1,4 0 1,6-6-160,5-5 0,2-8 0,1 2 0,3-6 113,2-6 1,2-13 0,-4-12-1,2-4-654,-2-2 0,-3-1 0,-3 1 1,-5 2 245,-5 4 1,1-3-1,-2 9 1,-2 3 902,-2 1-86,-2 2 1,0 11 0,0 8-1,-2 10-101,-4 7 1,4 10 0,-6 4 0,1 4 9,1 3 0,0-1 1,6 0-1,0 1-326,0-1 0,0-8 0,2-2-442,4 0 0,5-8 1,7 1-1,1-7-933,0-5 1,8-2 0,4-8 458,4-4 0,2-13 0,1-10 0</inkml:trace>
  <inkml:trace contextRef="#ctx0" brushRef="#br0" timeOffset="8408">9562 3567 8355,'-18'0'970,"-1"0"0,0 0 0,1 2-357,-1 5 0,-6 9 0,-2 11 0,0 2-124,0 4 1,2 5-1,7 3-308,-1 3 0,9 1 1,3-3-1,5 2 1,2-3-358,0-2 1,11-7 0,7-5 0,11-7-50,7-9 0,7-7 0,3-6 0,-1-4-231,1-7 0,4-14 0,-6-8 0,-3-7-603,-2 1 0,-3-7 0,-3-2 1,-6-4 623,-6-2 0,1-2 0,-11-2 0,-1-4 399,-4-3 0,-3 3 1,-3 0-1,0 12 505,0 10 0,-3 3 1,-1 14 608,-2 2 1,-2 11-355,2 5 0,3 16 0,-5 9 1,2 11-1,0 9-158,2 5 0,-5 7 1,1 12-327,-2 7 0,5-1 0,-1 5 0,2 4 1,0-5-38,-2-7 0,-1 1 0,7-18 1,0-7-321,0-5 1,3-20 0,1 3-206,2-2 1,8-11 0,-3-6 0,1-11-210,1-5 0,5-9 0,7-2 0,0-2 40,2-4 1,-4-1 0,8 1 0,0 4 400,-2 2 1,0 9 0,-6 7 75,2 3 0,2-5 0,-4 7 0,2 2 454,-2 2 1,-3 10 0,-1 5 0,0 5 0,-3 5-43,-3 2 0,-3 6 1,-6-4-1,3 0-876,-3 0 1,-2-2 0,-4-4-1532,-5 4 0,-3-5 0,-9 7 0</inkml:trace>
  <inkml:trace contextRef="#ctx0" brushRef="#br0" timeOffset="8769">11972 3549 8355,'-19'-11'0,"6"3"832,1 8 0,8 2 0,-2 6 1,4 11-308,2 10 1,0 8 0,0 7-1,0 4-434,0-1 1,0 5-1,0-8 1,0-3-565,0-1 1,0-11-1,2-6-903,4-9-30,-4-6 0,23-16 0,-4-2 0</inkml:trace>
  <inkml:trace contextRef="#ctx0" brushRef="#br0" timeOffset="10292">11972 3324 8348,'18'0'-419,"-1"2"1,-3 3-27,-1 1 1,8 8 0,8-3 0</inkml:trace>
  <inkml:trace contextRef="#ctx0" brushRef="#br0" timeOffset="10293">12289 3735 8355,'0'38'124,"0"-7"1,0-2-1,-2 0 1,-2-2 329,-2 0 1,-3-2 387,3-7 0,-2-9 0,-5-9-468,7-11 0,4-14 0,4-8 0,4-4-510,7 0 1,6-11 0,3 10 0,3-1-139,-2 0 0,0 12 0,0 6 0,2 8 159,-3 5 0,-1 2 0,-2 6 0,-3 2 168,-3 4 0,4 13 1,-7 10-1,2 2 96,1 0 1,-9 0-1,2 7-353,-4-1 1,-2-6-1,2-2-852,5-2 0,-3-4 0,8-11 347,3-5 0,1-22 0,3-6 1</inkml:trace>
  <inkml:trace contextRef="#ctx0" brushRef="#br0" timeOffset="10294">12924 3493 8355,'6'12'1237,"1"2"-681,-3 7 0,-2 0 0,-2 12 0,0 5 83,0 3 1,0 13-1,2 2 1,2 10-180,2 7 1,7 10-1,-5 8-425,-3-39 0,0 0 1,-2-1-1,-1 0 0,1 6 1,0 0-1,-2-3 1,0 0-182,-1 41 1,0-10 0,0-18 0,2-11 0,2-13-284,2-9 1,1-7-957,-7-9 1,6-18 0,0-12-1,-2-15 482,-2-8 0,-2-17 1,0-8 783,0-11 0,0-8 0,0-14 1</inkml:trace>
  <inkml:trace contextRef="#ctx0" brushRef="#br0" timeOffset="10295">12943 3567 8355,'8'-29'0,"5"4"583,3 5 0,-3 3 1,-1 4-1,3 7 108,1 4 0,3 10 1,0 7-1,-3 8-466,-3 8 0,1 6 1,-8 7-1,-2 4-123,-1-1 0,-6 5 0,-3-6 0,-6 0-56,-5-1 0,-1-7 1,-1-9-1,0-2 64,1-5 0,-1-7-1467,0-3 1,9-10 0,4-2 0,3-10 354,3-7 0,9-10 0,1-2 0</inkml:trace>
  <inkml:trace contextRef="#ctx0" brushRef="#br0" timeOffset="10296">13372 3642 8355,'0'19'1026,"0"-5"-531,0 5 0,-6-3 0,0 16 0,0 1 49,-3 2 1,7 9 0,-6 1-1,2-1-286,0-5 1,-1 3 0,7-13-361,0 0 1,9-4 0,3-13 0,5-6 0,1-8 0,1-10 0,2-13-560,4-8 0,-5-7 1,5-1-1,-4-3 0,-2 1 113,-1-3 0,-5 9 0,-3-1 429,-1 11 1,-1 7 575,-2 1 0,-2 9 1,7 5-1,-3 10 305,-4 7 1,-2 11 0,-2 4 0,0 2-423,0 4 1,0 2 0,0 3-1,2-3-215,4-4 1,-1 2-1,7-6 1,3 0-219,1 0 0,3-8 1,2-9-1,1-1-501,3-5 0,6-13 0,-4-9 0,0-11-833,0-7 1,-2-9 0,-6-5 885,0-4 1,-1-2 0,-1-2-1,-3-4 297,-1-7 244,-9-3 0,4-20 0,-8-3 0</inkml:trace>
  <inkml:trace contextRef="#ctx0" brushRef="#br0" timeOffset="10297">13989 3100 8355,'0'-45'0,"0"7"966,0 9 1,-2 19-150,-5 4 1,5 8 0,-4 10-312,4 13 0,2 8 0,0 7 0,0 3-140,0 7 0,2 12 1,2 9-1,2 8-120,-1 8 0,3 4 0,-2 5 1,-2-1-218,-2-1 0,5-14 0,1-17 0,0-9-1860,0-11 1,1-1-609,-3-17 1,2-13 1673,5-18 0,3-21 0,-5-21 1</inkml:trace>
  <inkml:trace contextRef="#ctx0" brushRef="#br0" timeOffset="10298">13951 3605 10436,'19'6'431,"0"0"1,-1 6 0,3-3-762,4 1 0,0-4 0,10 7 0,9-1-2343,8-1 2172,0 5 0,20-5 0,-5 7 0</inkml:trace>
  <inkml:trace contextRef="#ctx0" brushRef="#br0" timeOffset="11022">15558 3773 8066,'8'18'750,"2"1"0,9 0 0,2-1-687,4 1 0,-3-2 0,9-3 0,1-3 0,-1-3 1,-2-6-1,0-6 0,-2-7-29,0 1 1,-2-13-1,-9 2 1,-1-3-518,-3-3 1,-8-7 0,3 3 0,-5-4 138,-2-2 0,0 1 0,0 5 1,0 6 559,0 5 0,0 1 218,0 0 0,0 11 0,0 10-235,0 15 0,0 10 0,0 10 1,0 0 100,0 1 0,2 7 1,2 3-1,4 0-232,3-5 1,-5-5 0,6-7 0,3-6-46,1-5 1,9-9 0,0-7-77,-2-8 0,4-9 0,-2-9 0,-2-8 0,-2-3-206,-3-6 0,1-3 1,0 5-1,-3 2 195,-3 4 0,3-3 0,-3 9 0,3 3 206,3 1 1,0 4-1,-1 5 181,1 6 0,-2 6 0,-3 6 0,-4 6 159,-1 5 1,-3 14 0,-6 4 0,0 3-215,0 3 1,0 1 0,-2-3 0,-4 1-252,-7-3 0,-3 4 0,-3-12 0,0-2-537,1-8 0,5-2 0,1-11-2939,-3-2 2404,-1-2 1,-3-18 0,0-5 0</inkml:trace>
  <inkml:trace contextRef="#ctx0" brushRef="#br0" timeOffset="11023">16043 3082 9952,'2'-11'903,"2"7"-2184,3 8 1,15 7 0,-1 7 0</inkml:trace>
  <inkml:trace contextRef="#ctx0" brushRef="#br0" timeOffset="19954">17724 3474 8355,'0'-25'553,"0"-2"1,0 0-1,0 0 1,0 4-1,0 2 148,0 3 0,2 9 0,2 9 0,2 11 0,1 5 0,-1 5 0,2 4-39,3 6 1,-7 11 0,2 5 0,-4 3-571,-2 2 1,0 4 0,0-10 0,-2-3-327,-4-3 1,4-1-1,-5-14 1,5-2-1932,2-2-1869,0-11 2488,0-10 0,9-19 0,1-10 0</inkml:trace>
  <inkml:trace contextRef="#ctx0" brushRef="#br0" timeOffset="21068">17892 3082 8355,'-2'-19'3598,"-4"0"-2530,4 1 1,-7 5-1288,9 1 0,2 8 1,5-3-1,5 7 0,5 7-1597,1 5 1,9 5-1,2 1 1</inkml:trace>
  <inkml:trace contextRef="#ctx0" brushRef="#br0" timeOffset="21069">18396 2745 11539,'-12'11'640,"-1"7"0,9 9 0,-4 13 1,2 6-1,0 8-216,1 6 0,3 10 1,0 1-1,-2 6-336,-2 4 0,0 6 1,6-6-1,0-5 0,0-5 1,2-11-1,2-8 0,2-11-656,-2-7 1,5-7 182,-3-9 1,0-9-1,-6-9 1,0-13-180,0-10 0,-2-8 1,-4-10-1,-5-5 305,1-2 1,-7 7 0,5-3 187,-5 5 0,-1 10 0,-1 6 0,0 8 351,1 9 0,5 4 0,1 4 0,-3 7 0,-1 9 222,-3 11 0,6 7 0,1 1 0,0 0-219,1 1 0,3 5 0,8-1 0,0-5-183,0-4 1,8-4 0,5 2-1,5-8-105,7-8 0,4-1 0,9-7 0,-1-5-470,0-7 1,9-11 0,2-13 0,1-4-4657,1-7 4302,0-10 0,6 3 0,0-9 0</inkml:trace>
  <inkml:trace contextRef="#ctx0" brushRef="#br0" timeOffset="21070">18882 2839 8355,'-19'0'2333,"7"2"-1595,-1 4 0,7 7 0,-4 11 0,1 8-125,5 3 1,-4 4 0,0 5 0,-1 6-151,1 4 0,-4 10 0,3 4 0,1 5-423,0 2 0,2-9 0,6-4 0,0-8-755,0-10 1,0 0-1,2-15-838,4 0 1,-2-9 0,8-9 159,3-3 0,2 7 0,1-5 0</inkml:trace>
  <inkml:trace contextRef="#ctx0" brushRef="#br0" timeOffset="21071">18975 3717 8355,'19'-2'1498,"0"-5"1,6 3 0,2-10-1,0-5-943,-1-4 0,8-10 0,-3 2-596,4-4 1,-4-3-1,-2 1 1,-2-1-241,-4 1 0,-4 2 0,-7 4 0,-6 4-128,-3 0 0,-6 6 1,-3-2-1,-6 9 148,-5 7 1,-8 7 0,-2 7-1,0 5 750,0 5 1,-6 10-1,4 4 1,-2 4 0,0 2 0,8 9 0,-2 4 0,4 2-47,3-2 1,7-3 0,5-7-1,4-1-325,2-4 0,10-10 1,9 0-1,10-4-347,6-2 0,11-9 1,4-4-1,6-4-1544,6-2 1,5-2-234,7-4 1,1-4-1,0-9 1</inkml:trace>
  <inkml:trace contextRef="#ctx0" brushRef="#br0" timeOffset="21917">20955 3511 8355,'0'-18'472,"-6"-3"1,0-2-34,1-2-257,3 0 1,0 13 298,-4-1 0,4 11 0,-4 4 0,4 15 0,2 12 0,0 6 0,0 3 0,0-1-147,0 0 0,0 5 1,0-3-1,2-6-383,4-4 1,4-6-1,9-10 1,0-7-149,-1-4 0,3-4 0,2-6 0,4-9-247,2-6 0,0-16 0,2-1-9,-6-5 1,-4 3-1,-3-1 1,-1 3 174,-4 3 0,1 8 0,-8 4 466,-2 4 1,-1 13 116,-3 8 1,0 16 0,0 16 211,0 3 1,0 2-1,-3 1 1,-1-3 0,-2-2-163,2-2 1,4-10 0,6 0-1,7-9-58,3-4 0,3-3 0,0-14-175,-1-9 0,1-9 0,0-11 0,-1 1 23,1 0 0,-7-1 0,-1 1-154,-3-1 0,-2 3 0,-6 4 0,0 6-1195,0 4 1,0 3-1202,0-1 0,2 9 1289,5 3 1,3-3-1,9 0 1</inkml:trace>
  <inkml:trace contextRef="#ctx0" brushRef="#br0" timeOffset="22923">21702 3212 8802,'10'19'2290,"-1"-9"-1824,-9 7 423,0-7 0,0 15 0,0 2-374,0 2 1,0 2 0,-2 7-1,-2-1 1,-3-2-175,3-3 1,0 3 0,0-6-708,-2 0 1,-1-2 497,7-8 0,0-13-2590,0-12 0,9-21 1,1-21-1</inkml:trace>
  <inkml:trace contextRef="#ctx0" brushRef="#br0" timeOffset="22924">21739 2932 8355,'-2'-16'2824,"-4"3"-3339,4 5 1,-6 10 0,10 2 188,4 2-568,4 1 0,17-16 0,2-1 0</inkml:trace>
  <inkml:trace contextRef="#ctx0" brushRef="#br0" timeOffset="22925">22132 2615 11734,'0'18'787,"0"11"1,0 9 0,0 10-369,0 5 0,-2 10 1,-3 3-1,-1 5 1,0 5 208,-2 1 0,6 2-839,-5 2 1,-1-10-1,2 1 1,0-5-615,-3-7 0,7-12 0,-4-11-322,4-10-666,2-15 0,-8-20 0,-3-13 0</inkml:trace>
  <inkml:trace contextRef="#ctx0" brushRef="#br0" timeOffset="22926">21889 3119 9188,'2'19'1271,"4"-1"0,5-1 0,7-3 1,1-1-1078,0 1 1,8-5 0,4-3-1,4-4 1,2-2-523,1 0 1,5-8-1,3-7 1,-3-8-254,-3-8 0,6-4 1,-15-2-1,-4-1-208,-5 1 1,-3 2 0,0-1 0,-3 3 128,-3 0 0,-5-6 0,-8 9 0,0 1 1268,0 5 0,0 9 866,0 3 1,-6 30-669,0 7 1,-7 21 0,5 4 0,-2 6-340,-5 6 0,5 0 0,-3 9 0,-1 1 1,-3 1-221,-2 6 0,7-13 0,2 3 0,1-11-367,5-8 1,2-13 0,2-12-216,0-4 0,2-11 0,4-8 0,7-12-69,3-15 0,9-8 0,0-5 0,-2-1-167,-2-5 0,0 5 1,1-5-1,3 5 265,-2 1 0,4 9 0,0 4 0,0 7 387,0 5 0,-2 5 0,-6 8 403,-1 0 1,-5 8 0,-3 7 0,-2 8 0,-3 8-180,-3 4 1,-2 5 0,0 1 126,0 3 0,0-1 0,0-5 0,0-3 0,0-2-609,0-2 1,0-14-1,0 1-2122,0-1 0,0 0 0,0 1 1</inkml:trace>
  <inkml:trace contextRef="#ctx0" brushRef="#br0" timeOffset="23488">1924 6294 8355,'-9'-19'0,"-3"1"878,-5-1 1,-1 9 0,-1 3 0,0 7-1,3 7 1,1 7 0,5 11-366,1 12 1,-3 17 0,4 15-1,-3 5-533,-3 7 0,3 5 1,1 5-1,2-4-296,4-6 0,-5-8 0,3-9 0,2-12-2750,2-11 2083,10-8 1,-4-16-1,9-9 115,1-14 1,3-21 0,2-21 0</inkml:trace>
  <inkml:trace contextRef="#ctx0" brushRef="#br0" timeOffset="24634">1886 6163 8355,'31'-35'418,"1"4"-167,-10 4 1,14 8 0,-7 3 0,2 3 229,0 7 0,-8 12 1,2 9-1,-5 7-31,-1 10 1,-8 9-1,-5 7 1,-6 2-210,-6 2 0,-7 4 0,-12-13 1,-6-1-128,-4-3 1,-3-4 0,3-4 0,4-8-374,6-8 0,4-7-1564,3-8 0,1-4 564,5-8 1,20-18 0,13-17 0</inkml:trace>
  <inkml:trace contextRef="#ctx0" brushRef="#br0" timeOffset="24635">2484 6499 8355,'-8'32'492,"-5"-1"1,-3 2 0,-1 2 0,2 3 311,3-1 0,6-6 1,-5-2-79,3-2 1,-4-8-640,5-7 1,1-4-1,6-1-251,0-14 0,0-9 0,0-9 1,0-6-1,0-4 156,0-3 0,9 1 0,1-1-201,0 1 1,7 6 0,-7 2-1,3 4 214,-1 8 0,-6-1 0,7 7 0,1 1-30,3 4 0,-5 4 0,1 4 0,1 4 0,1 6-533,-3 5 0,5 4 0,-5 2 129,5 2 0,2-1 1,-1-3-1,1 2-459,0 2 1,8 0 0,2-6 0</inkml:trace>
  <inkml:trace contextRef="#ctx0" brushRef="#br0" timeOffset="24636">3007 6462 8355,'0'-19'0,"-6"1"0,-3 1 0,-1 5 821,-2 3 1,-7 9 0,0 0-206,1 0 1,-3 2-1,-2 7 1,-2 7-260,2 7 0,2 10 1,5 1-1,1 5-213,3 5 0,8 5 1,-2-5-1,3-3 0,6-3 35,3-7 0,4 2-189,9-8 1,-1-6 0,1-9-1,2-2-91,4-3 0,-4-12 0,3-7 0,-3-9 0,-2-6-216,0 0 0,-7-13 0,-2 5-274,-1-2 1,-3-1 0,-6 3-1,0 2 1,0 1-814,0 3 1,0-8-1,0-9 1</inkml:trace>
  <inkml:trace contextRef="#ctx0" brushRef="#br0" timeOffset="24637">3268 5696 8355,'0'19'588,"0"-9"0,0 9 1,0 0-1,0 10 305,0 6 1,0 11-1,2 4 1,3 3-469,1 4 1,2 5 0,-4 2 0,5 0-535,1 1 1,-6 3 0,4-8 0,-1-4-72,-1-4 1,0-12-1,-6-3 1,0-10-1636,0-6 632,0-11 0,6-24 790,1-17 1,7-9-1,-1 3 1,3-1 308,3 1 0,6 8 0,0 4 0,0 6 0,-1 5 1,1 1 0,6 9 0,-6-2 0,0 4 879,2 2 0,-6 8 0,2 7 0,-9 6-104,-7 3 1,-5 10-1,-4-3 1,-5 4-385,-5 2 1,-19 7 0,-7 0 0,-1-5-375,0-6 0,-5 3 0,0-7 1,5 0-86,6-4 0,0-7-2155,8-5 1,-9-5 0,5-8 0</inkml:trace>
  <inkml:trace contextRef="#ctx0" brushRef="#br0" timeOffset="24932">5211 5864 8355,'0'-10'2257,"-6"6"1,-1 14-1,1 13-1830,-2 10 1,4 3 0,-7 13 0,1 5 0,2 2-245,-1 0 1,-3 9 0,4-13-1,-1-3-621,1-1 0,2-4 1,4-9-1,-3-4-2305,-1-6 0,0-4 1485,6-3 1,0-7 0,0-3 0</inkml:trace>
  <inkml:trace contextRef="#ctx0" brushRef="#br0" timeOffset="25625">5883 5827 8355,'10'8'1470,"-3"5"0,-9 14 0,-11 12 0,-12 13-952,-8 8 0,-13 13 1,-5 2-1,22-34 0,-1 1-405,0 0 0,-2 1 0,-3 2 0,0 1 0,0-2 0,1-1 0,-2 3 0,0-1 1,-2 2-1,1 0 0,-1-1 0,1-1 0,1-1 0,-1-1 0,3-3 0,0-1-212,-28 32 1,10-3 0,6-12 0,7-8-651,10-7 0,6-11 0,6-6-1177,5-3 1,-1-10 0,13-9 803,9-13 1,14-9 0,6-18 0</inkml:trace>
  <inkml:trace contextRef="#ctx0" brushRef="#br0" timeOffset="25626">5734 6798 8355,'-19'19'410,"0"0"1,-6-9 0,1-2 0,-1-2 606,-2 1 1,6-1-1,-4-6-610,4 0 0,5-8 0,3-5 1,7-3-392,4-3 1,4 0 0,4 1 0,9-1 0,8 0 0,8 1 0,4 1 0,4 4 0,3 7 36,1 4 1,1 2 0,-7 0 0,-1 2-161,-5 4 0,0 13 1,-10 12-1,-7 5 262,-3 1 0,-5 6 0,-8 1 0,-5 0 182,-5 1 0,-11-5 0,-4 5 1,-2-1 137,-4 0 0,4-1 1,0-6-1,0-1-132,0-5 1,8 2-1,0-8-212,7-2 1,10-9-212,-3-1 0,7-9 1,7 0-1,7-8 0,9-11-528,8-7 0,11-10 0,3-9 0,3-3-413,4 3 0,0 4 0,0 3 1,-3 5-2897,3 2 3112,2 11 1,11-1 0,1 7 0</inkml:trace>
  <inkml:trace contextRef="#ctx0" brushRef="#br0" timeOffset="26583">7676 6481 8355,'-8'-19'690,"4"-6"-96,-9 0 0,1 0 0,-7 7 0,0 1 1,1 3 88,-1 1 1,0 9-1,1-2-527,-1 4 0,0 2 1,1 2-161,-1 4 1,0 11-1,1 10 1,-1 4 37,0 8 1,7 1-1,1 7 1,3 1 0,4 0-2,2 4 1,2-7 0,2-3 0,4-9-15,7-8 0,3-4 1,3-5-1,0-3-5,-1-7 0,3-12 0,2-11 0,2-8-107,-2-6 1,4-15 0,-3 7-1,-3-5-146,-6-1 1,-1 1-1,-5 9 1,-1 2-290,0 2 0,-2 8 199,-6-2 329,0 12 0,0 9 0,0 15 0,0 9 249,0 7 1,-2 6 0,-2 9 0,-2 2-1,2-3 63,2-1 0,2-3 0,2 0 0,2-2-39,2-3 1,2-12 0,-1-9-211,5-3 1,-2-2-1,3-8 1,-1-4-195,-1-6 0,5-15 1,-3-9-1,1-5-113,-1-1 1,1 3-1,-5 1 1,-1 1-97,0 0 1,5 8-1,-7 4 1,0 4-166,2 2 413,-6 9 1,13 4 0,-9 12 0,-2 9 380,-2 7 1,5 7-1,-1 9 1,-2 1-1,-2 3 60,-2 1 0,6-1 0,1-9 0,-1-4-73,2-2 0,-6-2 0,7-8-232,-1-5 0,-6-6 0,6-12-112,0-6 1,-3-13 0,5-7 0,0-3-143,1-2 1,-1 4-1,5-1 1,-5-1-13,-2 2 0,5 8 1,-5 0-1,0 4 201,1 3 1,5 7 157,-1 5 0,-3 4 0,0 6 0,1 7 0,-3 9-73,0 7 0,5 4 1,-5 7 235,3-1 0,-5 1 1,4-1-1,-2 0 1,-1-2-395,1-3 0,-4-5 1,6-9-1,1-1-1382,-1-5 0,5-3 0,8-11 48,1-5 1,10-20-1,-5-12 1</inkml:trace>
  <inkml:trace contextRef="#ctx0" brushRef="#br0" timeOffset="27068">8853 6425 8355,'-29'0'0,"4"0"327,4 0 1,-4 2 0,-2 4 650,-2 6 1,4 1-1,-6 4 1,0 5 0,0 3-642,0 2 0,8 13 0,-2-3 0,4 5 0,5 1 0,3 1 0,7-3 0,4-3-303,2-7 1,8-4-1,5-11 1,3-3-200,3-7 1,8-6 0,4-8 0,2-9-309,-2-6 1,5-18-1,-7-1-19,0-3 0,-2-9 0,-9 4 0,-1-4 276,-5-2 1,3 4 0,-7-2 0,0-4 0,3-2 92,-1-5 1,-6-1-1,3-9 1,-5 1 32,-2-1 0,0 8 1,2 9-1,2 13 1492,2 14 1,0 8-809,-6 4 1,0 13-1,0 10 1,0 15-51,0 8 0,-2 10 1,-2 11-1,-2 4-80,2 6 1,-7 12 0,1 5 0,0 8-355,3 2 0,-1 13 0,2-7-1303,2-2 0,2-4 0,4-10-1265,4 0 0,13-9 1,10-2-1</inkml:trace>
  <inkml:trace contextRef="#ctx0" brushRef="#br0" timeOffset="34134">10309 6518 8355,'-18'-19'495,"-1"3"1,2 1-1,3 5 96,1 2 0,9 3 1,-2 14-1,4 9 0,2 11 1,2 7-485,4 1 0,-2 7 1,9 1 46,1 3 0,-3 0 0,1 0-246,3-11 1,-7-2 0,0-10 102,1-2 0,-7-13 1,4-12 185,-4-14 0,-2-20 1,0-13-1,2-5-128,4-2 0,-1-7 0,5 1 0,0 4-34,1 6 0,1 0 1,7 9-1,-1 1-788,1 3 0,0 10-436,0 4 1,-1 12 0,1 7 0,-3 6 401,-3 6 1,12 5-1,-4 7 1</inkml:trace>
  <inkml:trace contextRef="#ctx0" brushRef="#br0" timeOffset="34741">10758 6555 8355,'0'13'872,"0"-1"1,0-10-1,2-2 1,4-10-484,6-7 0,7-1 1,4-3-1,4-2-411,2-2 0,-6-6 0,2 4 0,-5 0-256,-1 0 1,-2 2 0,-5 7-144,-6-1 1,-6 2 0,-8 5 0,-9 6 73,-5 4 1,-12 6 0,3 6 0,-2 11 309,2 6 0,-4 4 1,6 6-1,0 1 565,4-1 0,4 7 0,4-1 1,3-1-177,1-3 1,9-1 0,-2-3-1,6-4-186,6-6 0,7-4 0,9-5 1,5-3-642,3-7 0,1-4 1,8-2-1,5-2-84,5-4 1,3-11 0,0-10-1,-2-2-339,2-4 1,2-2-1,2-3 1</inkml:trace>
  <inkml:trace contextRef="#ctx0" brushRef="#br0" timeOffset="34742">11486 6294 8355,'-12'-10'2230,"-1"5"-1638,-1 10 0,-3 5 1,-2 9-1,1 1-204,-1 5 1,-6-2-1,0 8 1,2 0-85,3-2 1,3 7 0,5-5 0,3 4-163,1 2 1,6-7 0,-4-6-221,4-3 0,10-2 0,6 0 0,9-3-397,8-3 1,5-5-1,1-8 1,0-2 0,3-4-4173,3-7 3874,5-3 1,0-3-1,-3 0 1</inkml:trace>
  <inkml:trace contextRef="#ctx0" brushRef="#br0" timeOffset="36203">11860 6593 8355,'-9'10'861,"24"-18"0,1-15 0,9-6 0,2 0 0,-2 0 0,0 0-1125,-2-4 0,-2 4 0,-5 0 0,-3-1-119,-7 1 0,-4 7 0,-2-3 75,0 4 0,-8 11 0,-7 3 0,-6 5 228,-3 2 1,-3 9 0,4 3 0,-4 7 274,-2 6 0,6 4 0,-2 8 104,4 0 1,3-3-1,1 1 1,2 4-17,3 1 0,8-1 1,-2-2-1,4 1 1,2-3-11,0-4 1,8 2 0,6-10 0,7-4-301,4-5 0,8-9 1,0 1-1,7-6-499,3-6 0,7-11 0,-4-10 0,2-2-113,3-4 1,1-2 0,-2-3 0,-6 1 95,-5-1 0,-4 1 0,-1 2 0,-5 2 193,-2 1 1,-9 3 0,-7-2 1382,-3 6 513,-2 5 1,-12 11-864,0 9 1,-7 9 0,5 11-1,-2 3 1,-3 4-348,3 2 1,-1 2 0,7 7-1,-2-1-33,2 0 0,2 1 1,2-1-437,0 1 0,0-7 0,0-2 0,2-2-808,4-5 1,-2-3-1,9-6-757,1-7 1,3-21-1,2-5 1</inkml:trace>
  <inkml:trace contextRef="#ctx0" brushRef="#br0" timeOffset="36204">12607 5902 8355,'-19'0'2690,"0"0"-964,9 0-1939,2 0 1,8 8 0,0 5-1,2 3-1733,4 3 1,4 8 1371,9 4 0,0 12 0,-1 5 0</inkml:trace>
  <inkml:trace contextRef="#ctx0" brushRef="#br0" timeOffset="36205">12775 6462 8355,'0'27'0,"0"-4"0,0 8 377,0 2 0,0 0 0,0 1 1,0-5-1,0-2 118,0-5 0,6 5 0,0-2 1,0-2-284,3-2 1,-5-11-1,8-3 1,3-5-11,1-2 0,3-2 1,0-5-1,-1-7-34,1-9 1,2-6 0,2-8 0,2-1 38,-3 1 1,-1-3 0,-4-1 0,-3-3-48,-1 3 0,-3 1 0,3 3 0,-7 0 36,-4-1 0,4 9 1,0 4-2573,-2 5 1902,-1 1 1,-1 11-1417,4 8 0,4 16 0,9 13 1</inkml:trace>
  <inkml:trace contextRef="#ctx0" brushRef="#br0" timeOffset="36206">13447 6574 8355,'19'0'508,"-1"0"0,1-8 0,0-5 0,-1-3-217,1-3 1,0-6 0,-1-2 0,1 0 0,0-2-199,0 0 0,-7 4 1,-2-4-1,-1 0-213,-5 0 1,-2 6 0,-2-2-1,-2 7 9,-4 5 1,-5-1-1,-7 7 85,-1 3 1,0 4-1,0 9 1,1 7 132,-1 7 1,0 8-1,1-4 1,-1 2 119,0 4 1,3 5-1,3 3 1,7 3 77,4-3 0,2 1 0,0-1 1,2 1-100,4-7 1,7 0 0,12-10-212,6-2 1,0-4 0,4-5 0,5-3 0,-1-3-10,1-4 1,3-2-1,1-2-1680,-3 0 0,5-2 368,-3-4 0,9-13 0,-4-10 0</inkml:trace>
  <inkml:trace contextRef="#ctx0" brushRef="#br0" timeOffset="36207">14456 6275 8355,'-19'0'792,"-2"0"0,-2 0 34,-2 0 1,-10 9 0,2 3 0,-6 5-420,-3 1 1,13 1-1,-6 0 1,6-1-318,6 1 0,10 0 1,7-1-1,4 1 1,2 0-18,0-1 0,17 1 0,8 0-209,8-1 1,6 1 0,3 0-1,1-1 1,-1 1 43,-3 0 1,-4 0-1,-3-1 1,-7 1 95,-5 0 0,-9 5 1,-5 1-1,-6-2-135,-6-2 1,-13-2 0,-12-1 0,-4 1-1,-5 0-1454,-3-1-53,3 1 1,-14-9-1,6-1 1</inkml:trace>
  <inkml:trace contextRef="#ctx0" brushRef="#br0" timeOffset="36718">16006 6163 7954,'-19'0'412,"0"0"1,9 9 0,2 5 0,1 9 697,1 8 1,-2 13 0,4 5-1,-2 5-880,1 2 1,1 13-1,0 1 1,-2 3-304,2 6 1,2-4 0,2 8 4,0 0 1,0-15 0,0 1-1,0-11 1,0-9-4284,0-5 3431,0-13 1,6-20 0,2-20 0,1-14 701,-1-14 0,-2-11 1,-6-12 217,0-2 0,0-9 0,0 3 0,0-5 135,0-1 1,0-7-1,0 0 1,2 2-1,4 2 271,7 2 1,5 9 0,7 6 0,6 8 275,5 8 0,1 9 0,0 8 0,1 10-257,-1 7 0,-2 4 0,-1 8 0,-5 4-239,-2 7 1,-4 18-1,-11 6 1,-6 5-17,-4 3 0,-10 1 1,-7 6-1,-7-2-86,-10 1 0,-3-5 1,-2-4-1,0-7-219,-1-4 1,9-8-1,4 0-1301,4-9 1,11-8-1622,4-12 2516,20-12 0,15-20 0,19-10 0</inkml:trace>
  <inkml:trace contextRef="#ctx0" brushRef="#br0" timeOffset="38476">16884 6163 8355,'-19'31'460,"0"0"0,-8-6 0,-2 9 0,-2 3 392,0 4 0,0 3 0,-7-7-513,1 1 0,8-1 0,4 0 0,4-1-266,3-5 0,7-4 0,5-8-231,4-1 0,6-10 0,9-10-324,12-14 0,4-7 0,6-12 0,4-5 0,-1 1-166,-5-1 0,2 3 0,-6 0 0,0-1 495,-4 1 1,-4 8 0,-2 6 0,-3 7 636,-3 3 0,3 9 123,-3-2 1,-5 14 0,-2 9 0,-4 7-113,-2 6 0,0 1 0,0 6 0,0 0-331,0 1 1,0-1 0,2 0-296,5 1 1,-3-9 0,6-4 0,3-4 0,1-5-757,7-3 0,12-7 1,2-15-1,9-9-38,4-11 110,1-7 1,16-9 0,1-3 0</inkml:trace>
  <inkml:trace contextRef="#ctx0" brushRef="#br0" timeOffset="38477">17687 6145 8355,'0'-19'351,"0"0"0,-9 3 0,-5 3 0,-7 7 368,-4 4 0,-8 10 0,0 7-229,-9 8 1,3 8 0,-5 10-1,5 5-219,1 2 1,7-5 0,2 7 0,4 0 0,9 0-148,7-1 1,1-1 0,4 2 0,6-9-437,8-7 1,9-7-1,8-11 1,8-3-501,7-7 1,16-19 0,-2-9 0,4-12-596,5-11 0,-5-7 1,6-4 1083,-2 0 0,-1 0 0,-7 0 1</inkml:trace>
  <inkml:trace contextRef="#ctx0" brushRef="#br0" timeOffset="38478">18247 5603 8355,'0'-29'612,"0"4"1,-2 13 0,-2 9 0,-7 14 30,-5 14 1,-1 10 0,-12 9-1,0 7-332,0 10 0,0 5 0,-4 11 0,2 2-132,-3 2 1,1 6-1,2-6 1,6-2-1,4-5-378,3-5 0,7-15 0,5-15 0,6-10-197,6-8 0,13-7 0,10-16 0,2-6-139,0-11 0,7-8 0,5-12 1,1-5-340,1-5 1,-5 1 0,6-2 571,-1-2 1,-3 7-1,5 1 1,-1 5 275,-4 1 0,-5 7 0,-6 4 1,-6 4 717,-4 7 0,-5 12 1,-5 4-112,-11 10 1,-11 9-1,-14 3 1,-6 5-174,-4 2 0,-11 0 1,-1 3-1,-3-7-145,0-5 1,9-1-1,-5 0 1,4-3 36,5-3 1,4 3 0,14-5-305,0-1 1,9 7 0,4-5 0,6 3 106,6-3 1,7 11-1,11-4-251,8 1 1,-1 1 0,4-2 0,4-1-216,1 1 1,5-2 0,1-5 0,0-6-212,-1-4 1,-1-2-1,-5-2 1,3-4 0,2-6 0,-3-5 0,5-8 0,-3-2 0,-1 0 395,-3 0 1,-1-12 0,-3 1 0,-2-3 168,-2-5 1,-10 7 0,-2-3-1,-11 7 373,-6 4 0,-2 8 0,-2-2 0,-4 7 467,-7 5 1,-10 5 0,-4 8 0,-2 2-332,-4 4 1,0 5 0,0 9 0,2 3-244,-3 2 1,5 8 0,0 0 4,2 9 1,5-3 0,9 7 0,7-2-109,4-1 1,4 1-1,4-7 1,9 0-276,7 1 0,7-9 0,11-6 0,3-9 0,7-8-552,4-4 1,2-10 0,0-6 0,0-9-233,0-8 1,-2-5 0,-4-1 0,-6-2-10,-5-5 1,-8 3-1,-2-11 598,-2-6 0,-2-7 0,-6-9 0</inkml:trace>
  <inkml:trace contextRef="#ctx0" brushRef="#br0" timeOffset="38479">19498 5323 8355,'0'-19'0,"0"0"0,-2 3 824,-4 3 1,2 9-1,-9 17 1,-1 12-77,-3 8 1,5 15 0,-1 8-1,-1 8-294,-3 2 1,-1 13 0,1-4 0,2 6-472,3 8 1,-1-2 0,5-37-1,-2 0 1,-9 41-288,0-10 1,3-2 0,1-19 0,5-8-3613,2-13 2778,1-1 0,7-28 326,0-4 1,9-29 0,1-16 0</inkml:trace>
  <inkml:trace contextRef="#ctx0" brushRef="#br0" timeOffset="38480">19199 6145 8355,'0'-25'-303,"0"0"490,0 8 1,9 1 0,3 3 414,5-3 0,1 5 1,3 5-1,2 4-604,2 2 1,8 0 0,0-2 0,7-2-568,3-3 0,1 1 1,-5 6-1,3 0-184,1 0 1,9-8-1,-4-3 1</inkml:trace>
  <inkml:trace contextRef="#ctx0" brushRef="#br0" timeOffset="38481">20189 5771 9010,'-18'0'631,"-9"8"1,-5 5-137,-3 3 0,-8 9 0,-3 2 0,0 0-92,1 0 0,7 6 1,11-1-1,5 3-286,5 2 0,11-6 0,-1 0 0,5 3-24,2 1 1,11-4 0,5 0-1,9 0 100,4-2 0,-6 5 0,2-10-178,-4-1 1,-5-2-1,-1-2 1,-5-1-236,-1 1 0,-7-6 0,-15-1 0,-12 2 0,-8 1-1909,-4-3 0,-17 5 0,-4-7 1</inkml:trace>
  <inkml:trace contextRef="#ctx0" brushRef="#br0" timeOffset="38833">21683 5547 8355,'0'-40'0,"0"-1"0,0-3 0,0 1 0,0 8 947,0 3 0,7-1 0,-1 8 647,-2 2 1,-4 13-1371,-6 10 1,-5 19-1,-9 18 1,-3 11 102,-2 6 1,-6 8-1,6 0 1,4 1-144,7 1 1,5 0-1,9 7 1,0-3-81,0 3 1,0 1 0,0 3 0,2-2-114,5-5 1,-5-3 0,4-11 0,-4-3-281,-2-1 0,-6-14 0,-3-1 1,1-6-317,0-6 1,-7-5 0,3-3-246,-5-3 1,-8-8 0,-2 3 0,-2-5 0,-4-4 78,-2-5 0,-2-5 0,-1-13 157,1-6 0,-1-4 0,1-3 0</inkml:trace>
  <inkml:trace contextRef="#ctx0" brushRef="#br0" timeOffset="39547">21067 6294 8355,'0'-37'-1056,"0"-1"1319,0 1 1,8 2-1,5 4 1,3 6 467,3 4 0,0 2 0,2 1 1,3 1-174,8 4 0,5-1 0,6 8 1,5 2-483,0 1 1,10-3 0,-6 0-822,0 2 0,-2 2 0,1 2 0,-3 0-512,-2 0 0,6-9 0,-5-1 1</inkml:trace>
  <inkml:trace contextRef="#ctx0" brushRef="#br0" timeOffset="39548">22020 5864 8355,'-3'17'1090,"-1"-2"-810,-2-3 1,-8 0-1,1 9 1,-1 2 449,1 2 1,-3 0 0,5-4 0,-1 1-143,-1 3 0,9 0 0,-2-6-389,4 0 1,2-1-292,0 1 1,2-9 0,6-3-175,11-5 1,0-4 0,8-5 0,-3-5-384,1-5 0,0-1 0,-6-1 1,0 0 117,-1 1 1,-7-1 0,-5 0 518,-4 1 0,-2 5 1,0 1-1,0-3 103,0-2 195,0 7 1,2 2-46,4 8 1,-4 2 0,5 4-1,-3 4-170,2 1 1,-2 12 0,6-5-170,-1 3 0,-1 6 1,-4 0-1,4 0-398,3 0 0,-1-2 0,5-6 1,-3-3-1,3-1-183,1-3 1,9-8 0,0 3-1,-2-5 535,-2-2 1,4-9 0,0-1 0,-3-3 363,-1 1 0,-4 0 0,-3-7 1,-1 0 442,1 1 1,3-1 628,2 0 0,-1 9-160,1 4 1,0 4 0,-1 4-639,1 4 0,0-2 0,-1 6 0,3 1-3,4-1 1,-2-4 0,8 5 0,2-3-248,2-4 1,3-2 0,-1-2-412,0 0 1,1-8 0,-3-7 0,-2-5 0,-2-5-2007,3 2-285,-7-6 0,8 0 1,-6-9-1</inkml:trace>
  <inkml:trace contextRef="#ctx0" brushRef="#br0" timeOffset="40215">1588 9058 8355,'-11'2'597,"7"2"1,8 3-1,9-1-247,3 2 1,9-6-1,2 4 1,2-6 0,4-6-1,3-8 1,1-7-1,-2-6-193,-4-2 0,-4 6 0,-10-4 0,-5 2-386,-5 0 0,-7 0 0,-9 7 1,-7 1-251,-7 5 1,-17-3-1,1 9 1,-5 2 431,-1 2 1,1 4-1,7 4 1,2 6 337,3 5 0,-1 4 0,8 4 0,3 8 166,1 8 0,4 5 0,5 6-232,5-2 0,5-3 1,4 5-1,5-4-156,5-2 0,7-3 0,6-7 0,4-5-301,0-6 1,8-11 0,-2-4 0,9-3 0,4-9 0,6-13-2279,6-14 0,6-4 1976,9-17 0,-9 0 0,-1-6 1</inkml:trace>
  <inkml:trace contextRef="#ctx0" brushRef="#br0" timeOffset="41147">2447 8890 8355,'-19'19'0,"-2"-1"0,-4 1 0,2 6 0,-6 2 989,2 2 0,-6 2 0,4 6 0,0 3-493,4 3 1,4-3 0,3 1-1,1-5 1,5-7-503,6-2 0,6-2 1,6-9-1,8-5 1,9-11-1,8-13 1,5-10-655,1-8 1,0-10 0,1-5 0,-3 0 0,-2 1-301,-2 3 1,-10-3-1,0 3 925,-7 7 0,-10-1 0,3 12 0,-5 1 0,-2 2 576,0 2 125,0 9 1,-9 4 0,-1 14-91,0 11 0,-5 8 1,7 8-1,-1 0 1,1 1-143,4 3 1,-4 2 0,1-3-393,3-1 0,2-2 0,2-3 0,0-5 0,2-5 1,5-1 14,5-4 1,0-11 0,5-2-729,4-8 1,10-6-1451,0-9 0,4-8 0,3-2 1</inkml:trace>
  <inkml:trace contextRef="#ctx0" brushRef="#br0" timeOffset="41148">3063 8946 8355,'-27'8'129,"0"3"1,-6 7 0,2 3 0,0 2 3377,1 2-3127,-5 8 1,6-2 0,-6 9 0,4 1-1,8-4-50,8-1 1,1 7-1,8-12-542,1-4 0,12-6 0,5-8 1,7-7-1,6-6-583,6-6 1,12-13 0,7-14-1,4-7-156,2-3 0,-8-9 1,-2 4 526,-1 0 1,-12 1 0,3 5 0,-5-3 0,-4-1 398,0 0 1,-2-6 0,-7 5 197,1-1 0,-6-4 1,-3 8-1,0 3 1,-1 4 1317,-1 5-676,-2 5 1,-6 19-1,0 10 1,0 17-126,0 16 1,-8 11 0,-5 12-1,-3 2-266,-3 2 0,-2 11 0,-1 2-218,-3 10 0,-2 0 0,4 0 1,-2-6-1,4-13-267,7-14 1,5-12 0,9-9-68,0-6 0,2-9 0,5-12-193,5-16 0,13-15 1,8-17-1,7-5-212,3-5 0,9-2 1,-4 2-1,0 4 1,-3 6 332,1 5 1,-9 12 0,3 6 0,-9 9 89,-4 3 1,-2 3-1,-7 8 1,-1 4 449,-5 7 1,3 5-1,-9 5 1,-2 4-1,-4 2 270,-6 5 1,-2 1 0,-7 2-394,3 1 0,-1-1 0,-5 0-2564,-1 1 0,-8 7 0,-2 3 1</inkml:trace>
  <inkml:trace contextRef="#ctx0" brushRef="#br0" timeOffset="41528">5248 9077 8355,'0'-19'0,"0"0"0,0-1 491,0-5 1,0 4 0,0-4-1,0 4 352,0 3 1,-8-1 0,-5 0 0,-5 3-483,-7 3 1,4 5 0,-4 8 0,2 0-292,-2 0 0,5 14 1,-5 7-1,2 6 1,2 9-52,2 5 0,-1 1 0,13 5 0,3-1-181,2-5 0,4-9 0,5-8 0,7-3-48,9-2 1,0-9-1,8-6 1,2-8 176,2-8 1,-4-13-1,-1-6 1,-3-5 70,-5-1 0,-7 0 1,-5-1-1,-1 3-51,-5 4 1,-2 4-1,-2 8-35,0 1 0,-9 1 0,-3 5-534,-5 5 1,-1 5 0,1 4 0,3 5-1213,1 5 1,9 5 1223,-2 1 0,12 1 0,4 0 0</inkml:trace>
  <inkml:trace contextRef="#ctx0" brushRef="#br0" timeOffset="42274">5566 8834 8355,'10'2'2251,"-4"4"-1423,-4 7 0,-2 5 0,-2 7-507,-4 6 0,2 7 0,-7 3 0,1 3-193,0-3 0,6-1 1,-3-3-1,5-2-303,2-3 1,0-12 0,2-9-96,5-3 0,5-12 0,11-15-42,2-10 0,6-6 1,-6-3-1,-2 1 0,-5 0 116,-5-1 1,3 9 0,-5 4 0,-1 5 87,-4 1 275,5 9 1,-9 3 0,6 14 0,-2 5 224,0 5 1,1 10-1,-7 4-184,0 4 0,6 2 0,0-1 0,0-3 0,3-4-42,3-2 0,-1-2 0,1-9-389,2-3 1,-3-5-1,1-8 1,5-4-491,6-8 1,0-11 0,8-19-1,2-3 1,2-3-551,3-4 0,-7 4 0,0-2 746,2-1 517,-6 5 0,0-16 0,-8 4 0</inkml:trace>
  <inkml:trace contextRef="#ctx0" brushRef="#br0" timeOffset="42275">6294 8498 8355,'0'-58'213,"8"4"49,-6 16 0,7 9 998,-9 4 1,0 15-666,0 10 0,0 17 0,0 14 0,0 6-263,0 7 0,-2 6 0,-3 10 0,-3 4-98,-2 2 0,-3-3 0,-5 5 0,1 1 0,2-3-174,3-4 1,2-10-1,-3-6-807,7-7 1,-2 1 0,1-15-1950,3-3 1195,2-9 0,2-21 0,0-13 1</inkml:trace>
  <inkml:trace contextRef="#ctx0" brushRef="#br0" timeOffset="42276">6126 8741 8355,'-6'-19'0,"-1"0"0,1 7 551,6-1 1,2 9 0,5-2 0,7 2 0,9 0-289,8-3 1,10 1 0,5 6 0,2 0-818,4 0 0,-5 0 0,3 0-640,2 0 1,2 9 0,2 1 0</inkml:trace>
  <inkml:trace contextRef="#ctx0" brushRef="#br0" timeOffset="43358">7041 8797 10757,'-29'0'0,"4"0"0,4 0 0,5 4 0,1 6 0,5 11 2287,2 6-2040,-7 12 1,5 9 0,-7 10 0,2 4-1,3 5 1,0 1 0,-1 1-298,1 1 1,8-5 0,-5-3-1,3-6-797,0-6 0,0-7 1,6-9-400,0-3 569,0-9 0,0-5 0,0-19 0,0-15 1,0-12 278,0-6 1,0-4-1,0-5 1,0-8 422,0-8 1,0-6 0,2-9-1,2-2 95,2-4 0,9 4 0,-3-4 0,5 7 53,1 5 1,3 7 0,2 12 0,4 9 187,2 8 0,-4 1 1,4 14-1,0 7 290,0 7 0,-6 4 0,4 2 0,-4 4-193,-5 7 0,5 12 0,-13 6-155,1 4 1,-3 11-1,-10 2 1,-4 1 0,-7 1-108,-3 2 0,-11 0 0,-4-2 0,-5-7-231,-1-3 0,6-11 0,2-4 1,2-7-585,4-5 1,9 1-1,3-9-1320,3-8 0,4-7 1135,10-15 0,13-20 0,10-14 1</inkml:trace>
  <inkml:trace contextRef="#ctx0" brushRef="#br0" timeOffset="43359">7396 8815 8355,'10'19'321,"-1"0"0,-9 1 325,0 5 0,-7 2 1,-1 6-1,-2-1 0,-3-1-219,3-2 0,-1 4 0,7-6 0,-2 0-313,2 0 1,2-8-596,2-7 1,2-8-1,4 0 1,7-10-83,3-13 0,5-1 0,2-11 0,2-1 180,-2 3 1,-3 0-1,-1 7 1,-2-3 340,-5 2 0,3 2 1,-7 4 587,2 5 0,-4 4-103,7 8 1,-9 2 0,4 4 0,-1 9-25,-1 7 1,0 1 0,-6 8 0,0 2 0,0 3-188,0 1 1,6-2 0,0-1 0,1-5-139,1-2 1,-4-2 0,9-9-57,1-3 1,-4-5 0,3-12-306,1-9 0,9-7 0,4-18 0,0-1 0,2-3-851,0-1 0,-4-7 1,4 6-1,0 1-293,0-3 1,-4-8 1342,6-8 0,-8-17 0,4 2 0</inkml:trace>
  <inkml:trace contextRef="#ctx0" brushRef="#br0" timeOffset="43360">8124 8106 8306,'0'-29'508,"-8"4"474,-4 12 1,1 9 0,1 16 0,-1 13-297,1 9 0,4 11 0,-7 7 0,1 8 7,2 9 1,-7 1-1,7 3 1,-3-2-542,1-1 1,1 11 0,-3-10 0,3-3-599,3-2 1,-4 1 0,5-11 0,1-10-2111,-2-11 0,6-8-1520,-4-9 3533,3-15 0,-5-14 0,-2-18 1</inkml:trace>
  <inkml:trace contextRef="#ctx0" brushRef="#br0" timeOffset="43361">7732 8703 8355,'0'-18'2236,"0"5"-1644,0 1 1,2 8 0,4-3 0,9 3-304,8-2 1,2 4-1,12-4 1,7 4-469,1 2 0,7 0 0,-6 0-1784,1 0 1,3 0 0,6 0 0</inkml:trace>
  <inkml:trace contextRef="#ctx0" brushRef="#br0" timeOffset="44443">9674 9077 8355,'-18'-19'3171,"-1"0"-2743,9 9 409,1 2-584,9 8 0,9 8 0,3 2 0,5 1 0,3-3 0,3-2 1,4 1-1,2-3 0,2-4-266,-1-7 0,3-3 1,-8-11-1,-3-1-181,-1-3 1,-10-7 0,-5 6-1,-4-1-67,-2 0 0,-2 2 0,-4 6 0,-7 0 15,-3 1 1,-9 7-1,-2 5 1,-2 4 503,-5 2 0,1 0 1,0 2-5,2 4 0,8 7 0,-2 10 0,4 3-40,3 4 0,-1 1 0,0 6 0,3 2 0,3 3 95,7 2 0,4-3 1,2-8-1,2-4-199,4-2 1,5 4 0,9-8 0,5-4-389,6-5 0,13-9 0,6-1 0,6-10-421,6-13 1,-2-4 0,9-12 0,-1-5-1292,-1 1 0,5-3 1205,-3-1 0,3-5 0,3-8 0</inkml:trace>
  <inkml:trace contextRef="#ctx0" brushRef="#br0" timeOffset="44912">10664 8629 8355,'-8'-11'285,"-2"3"1,-11 8-1,-4 0 134,-6 0 0,-2 8 0,-3 7 1,1 8 631,-4 8 0,-5 10 0,3 3 1,-1-1-654,7 3 0,2-7 0,12 5 0,6-3-293,5 3 1,4-13 0,6 0-1,2-10-262,4-9 0,6 3 0,13-11 1,6-6-343,5-8 1,1-15 0,0-6 0,1-5-285,-1-1 0,-8 2 0,-4 2 419,-4 1 0,-9 3 0,-1-4 0,-3 4 0,-2 2 85,3 4 0,-7 3 0,4 1 1369,-4 0 1,-4 9-478,-4 4 1,1 12-1,-5 6 1,0 3-67,-1-3 1,5 5 0,-4-5-121,1 5 0,-3-5 250,6 1-61,0-9-1308,6 4-2528,0-8-478,0-8 2557,0 6 1,8-6-1,2 8 1</inkml:trace>
  <inkml:trace contextRef="#ctx0" brushRef="#br0" timeOffset="46241">10832 8983 8355,'0'-25'0,"-2"-1"-18,-4-4 1,2 8 0,-6-5-1,-1 2 1,3 0 821,0 2-427,-7 2 0,13 3 1,-6-1-1,1 0 1,-1 3 736,-2 3 0,4-1-621,-7 7 0,1 1 82,-7 6-42,9 0 107,-7 0-377,15 0 1,-6-2-317,8-4 1,0 2-417,0-9 1,2 9-483,4-2 1,4 4-1318,9 2 892,0 0 0,-9 8 0,-2 3 1</inkml:trace>
  <inkml:trace contextRef="#ctx0" brushRef="#br0" timeOffset="46940">8965 8106 8355,'-7'-19'0,"1"0"1392,2 1 945,-6 7-1600,-1-5 0,-5 16 1,1 0-516,3 10 1,8 11-1,-5 8 1,3 10-120,0 7 1,0 2 0,6 1 0,0-3-125,0 0 0,0-13 0,2 2 0,2-6-288,2-6 1,9-4-68,-3-7 0,5-6 159,1-12 0,-1-6 0,-3-11 0,-3-4 0,-1 0-222,1 0 0,-7 0 1,4 4-618,0-2 897,-6 0 1,13 17 0,-7 8 490,3 10 0,-7 9 0,2 4 0,-2 2 362,2-2 0,-4 4 1,7-2-136,-1-3 0,-4-3 0,9-7-49,1-5 0,-3-5 1,-1-6-1,0-7-284,1-7 1,-5-14-1,6 1 1,1-2-32,-3 2 0,5-4 0,-9 4-463,-2-5 0,4 5 1,-1 2-1,-3 2 1,0 4-2122,2 3 0,-2 1-2389,9 0 4226,-1 9 0,7 2 0,0 8 0</inkml:trace>
  <inkml:trace contextRef="#ctx0" brushRef="#br0" timeOffset="47948">9488 8068 8355,'0'19'0,"0"6"0,0 0 986,0-2 1,-7-3 0,1-1-1,2 2 1,2 2 0,2 1-363,0-1 1,-6 4-1,0-2-661,1-2 0,3-2 0,0-3-1359,-4 1 1,4-6-483,-4-1 0,12-16 0,4 2 0</inkml:trace>
  <inkml:trace contextRef="#ctx0" brushRef="#br0" timeOffset="47949">9450 7751 8881,'-10'-19'461,"2"2"171,-1 5-445,7-5 0,-6 13 0,10-6-789,4 2 1,7-1 0,10 3-1,3-6 23,4-5 0,-8 5 0,5-1 0,-2-1 539,0-3 1,0 7 173,-6 3 733,-9 5 0,-2 6 0,-8 7 1,0 10 455,0 6 1,0 4 0,0 8-923,0 5 0,2 3 0,3 9 1,1 0-1,-2 1-152,-2-1 0,4 0 0,1-2 0,-3-5-333,-2-5 0,-2-5 0,0-3-1533,0-5 138,0-4 0,0-25 0,0-11 0,0-11 781,0-11 0,-9-13 0,-1-4 1</inkml:trace>
  <inkml:trace contextRef="#ctx0" brushRef="#br0" timeOffset="47950">9618 7938 8355,'-2'-13'1435,"-4"1"-552,4 7 1,-6-1 0,8 12-503,0 7 1,0 4-1,2 1 1,4-1-109,6-5 1,-1 3-1,1-9 1,3 0-296,1 3 1,9-9 0,2 0-1,0-9-512,0-1 0,4-13 0,-6 2 0,-2-4-293,-2-2 0,-2 0 0,-1 5 0,-1-3 395,-5 2 1,3-4 0,-9 2 0,-2 2 125,-2 2 0,-2 3 2489,0-1-1267,0 9 1,0 6 0,0 14 0,-2 11-406,-4 6 0,2 10 0,-7 9 0,1-1 37,0 1 0,3 10 1,-5-4-1,0-2-296,1-3 1,-3-5 0,7-11 0,3-6-168,2-4 1,2-9-183,0 1 1,8-16 0,5-1 0,4-8-202,1-9 0,3-8 1,4 2-1,4 0-77,0 0 0,0 2 0,-4 7 0,4-1 107,0 0 1,-2 7 0,-6 1 398,4 3 0,-11 2 0,5 8 0,-5 4 1,-3 7-27,-5 3 1,2 9 0,-1 2 0,-3 0-290,-2 0 1,-2 10 0,0-3 0,0-1-2751,0 2 1368,0-8 0,0 8 0,0-6 1</inkml:trace>
  <inkml:trace contextRef="#ctx0" brushRef="#br0" timeOffset="48394">10814 8685 8355,'0'-13'0,"0"1"859,0-3 1,-7 5-1,-1-1 549,-2 3 0,4-4-988,-7 5 1,7 1 0,-5 8 0,3 4-66,4 7 0,0 14 1,0 10-1,-2 11 231,1 6 1,3 10-1,2 5 1,0 5-297,0 7 1,0 4 0,0 11 0,0-1-212,0-1 1,0-3-1,0-14 1,0-2-188,0-9 1,0-8-1,0-8 1,0-9-503,0-7 1,0-1-1607,0-8 1487,0-9 1,0-18-1,0-16 1,2-12-1475,5-5 0,-3-4 1262,8-5 1,1-12 0,5-10 0</inkml:trace>
  <inkml:trace contextRef="#ctx0" brushRef="#br0" timeOffset="49422">11299 8834 8355,'11'-19'1534,"-5"1"0,-4 5 1952,-2 1-3231,-8 8 0,6-3 0,-5 14 0,3 7 0,0 7 0,-2 8 0,2 4-94,2 7 0,2 7 0,0-3 0,0-3-257,0-1 1,0-5 0,0-4-361,0-6 0,8-6 149,4-7 0,-1-14 1,1-17-1,3-10-212,1-6 1,9-4 0,0-3 0,-2-1 158,-2 1 1,-3 5 0,1 4-1,-2 3 38,-5 4 0,3 7 0,-7 8 273,2 3 0,-6 4 1,3 10 902,-5 7 0,-2 12 0,0 6 0,0 4-369,0 2 1,0 3-1,0 1 1,0 3-317,0-3 0,2-1 0,2-5 0,4-4-271,3-6 0,1-4 1,7-5-1,2-3-349,3-7 0,5-14 1,9-11-1,1-10-2324,5-6 1,4-5 2066,8-3 0,-9-5 0,-1-8 1</inkml:trace>
  <inkml:trace contextRef="#ctx0" brushRef="#br0" timeOffset="49423">12214 8703 8355,'-24'0'1004,"-1"0"0,-2 2-368,2 5 1,-2 3 0,-6 11 0,1 1 57,-1 3 1,0 9 0,0-3 0,4 4-370,2 2 1,2-1 0,8-3 0,5-4-215,6-2 1,4-2-1,4-9-306,4-3 0,6-5 0,13-12 1,6-6-217,5-9 1,-5-6 0,-2 2-1,-2-4-169,-4-2 1,-3 6 0,-1-2-1,-2 5-141,-5 1 0,3 0 692,-9 1 263,0 7 1,-6 11 0,0 15 0,0 6 382,0 3 0,0 10 0,2-5 0,2 2-275,2 0 1,7-2-1,-5 4 1,3-4-222,3-2 1,9 2 0,2-8 0,0-6-81,2-5 1,2-6-1,10-12 1,3-11-136,1-10 0,7-12 0,-6-5-208,-3-2 1,1-2 0,-1-6-1,1 0 1,-5-2 31,-4-4 1,-10 2 0,2-9 0,-6-1-293,-7-3 0,-4-8 0,-8 0 0,0 4 350,0 7 1,-8 1 0,-4 15-1,-5 13 735,-2 12 1,-6 10 0,1 7 0,-1 8 91,-2 8 0,4 8 0,-6 13 1,0 8-103,0 9 0,0 6 1,-5 10-1,5 4-62,2 6 0,3-1 1,5 3-1,2 5-328,5 4 0,-3 2 0,9-8 0,2-3-443,2-1 0,10-11 0,7 0 0,5-8 435,5-5 0,9-1-2573,-3-7 0,12 1 1,5-1-1</inkml:trace>
  <inkml:trace contextRef="#ctx0" brushRef="#br0" timeOffset="50764">14175 8722 8355,'0'-19'1119,"-2"1"1,-2-1 0,-2 0 0,0 3-351,-3 3 1,5 5 0,-6 12 0,0 8 0,1 15 0,-1 13-286,0 10 0,-1 6 0,-3 8 0,1 9-319,-1 6 0,3 8 1,1-4-1,0 0-729,-1 0 0,7-2 0,-4-9 1,1-5-669,1-11 0,0-15 0,8-14 48,4-6 0,-2-2 0,7-21 0,-1-15-299,1-16 946,-7-13 1,12-10-1,-5 0 1</inkml:trace>
  <inkml:trace contextRef="#ctx0" brushRef="#br0" timeOffset="50765">14063 9002 8355,'0'-77'-116,"0"-4"0,0 5 0,0-3 0,0 8 697,0 9 1,9 12 0,3 7 0,5 5 260,1 7 1,3 12-1,2 13 1,2 4-462,-2 2 0,-3 8 0,-1 9 105,0 12 1,-3 4 0,-3 17-1,-7 2-127,-4 2 1,-4 2 0,-4-2 0,-9-4 0,-7-7-205,-10-3 0,5-5 0,0-4 0,3-8-856,-1-9 0,0 1-266,6-9 1,11-4 0,8-12-1,14-13-1057,15-10 1,11 0-1,16-13 1</inkml:trace>
  <inkml:trace contextRef="#ctx0" brushRef="#br0" timeOffset="50766">14586 8591 8355,'0'19'1714,"0"0"-1084,-8 8 0,-2 4 20,-9 12 1,0-3 0,1 3-1,1-1 1,2-1-335,3 3 1,8-1 0,-2-5-1,4-3-279,2-4 0,0-4 0,2-10-125,4-5 1,-2-4 0,8-12 0,3-6-164,2-9 0,1-12 1,1 0-1,0-4 100,-1-3 0,-1 1 0,-3 0 0,-1-1 192,1 1 0,1 2 0,-1 4 0,-3 6 94,-3 4 0,5 8 0,-5 3-77,2 2 1,-3 4 0,3 10-711,-2 6 1,0 5 0,-3 2 0,3-1 0,0 1-422,1 0 1,5-1 0,-1 1-1,5-2-395,7-5 1468,-4-4 0,14 1 0,-6 1 0</inkml:trace>
  <inkml:trace contextRef="#ctx0" brushRef="#br0" timeOffset="50767">15053 8871 8355,'11'-18'150,"5"7"0,-12-12 1,7 5 522,-3-3 1,-2 0 0,-6 3 313,0-1 0,-8 2 0,-4 5-488,-5 6 0,-2 6 1,1 6-1,-1 8-217,0 9 1,1 4-1,1 6-45,4-1 0,-1-1 1,8 6-1,2 0 0,2-1-103,2-5 0,0 2 0,2-10 0,4-5-334,6-3 1,5-11 0,2 2 0,-1-6 27,1-6 0,0-6 0,-1-13 0,1-6-40,0-5 1,-3 5 0,-1 0 0,-5 0-203,-2 2 0,1-6 0,-5 6 0,2-3-576,-2 1 1,-2 2 0,0-4 0,3 0-181,1-7 1,8-5 0,-3-11 0</inkml:trace>
  <inkml:trace contextRef="#ctx0" brushRef="#br0" timeOffset="50768">15371 7881 10635,'0'38'1418,"0"1"0,0 3-669,0 1 1,0 11 0,0 0 0,2 8-318,4 5 0,-4-1 0,6 5 0,-1-5-360,-1-1 1,0 5-1,-6-3 1,0-1-500,0-4 0,-2-12 0,-2-6 0,-2-7-476,1-6 0,-3-4 292,2-8 1,0-11-1,6-8 1,0-12 207,0-11 1,8-6 0,4-9-1,7 1 231,6 0 0,-2-1 1,8 1-1,2 2 229,3 4 1,-5 4 0,-2 10 0,0 5 561,0 5 0,-6 5 1,2 2-1,-5 2-49,-1 5 1,-9 3 0,-3 9 0,-5 1-129,-2 5 1,-2-2 0,-5 6-1,-7 0-65,-9 0 0,-6 0 1,-8 2-1,-1-6-395,1-4 0,6-2 0,2-1-1311,2 1 1,2-6-2961,6-1 2846,9-8 0,1-4 0,9-10 1</inkml:trace>
  <inkml:trace contextRef="#ctx0" brushRef="#br0" timeOffset="51022">16193 8927 12722,'0'-18'-3494,"-19"-1"0</inkml:trace>
  <inkml:trace contextRef="#ctx0" brushRef="#br0" timeOffset="53861">2372 11206 8355,'-31'-19'635,"2"1"0,2-1 121,4 0 1,8 1-1,3-1 449,-3 0-1014,7 0 1,-6-1-1,7-3 1,3-2 0,2 0-1,4-2 1,7-2 0,7-2 17,7 0 0,10 2 0,-4-4 0,2 3 0,0 6-74,3 7 0,1 0 0,0 11-207,-4 2 1,3 4-1,-10 6 1,1 9-1,0 10 137,0 12 1,6 11 0,-6 16 0,-2 7 255,-2 1 0,-3 7 0,-1-8 1,-2 3-167,-3 1 1,-2 8-1,3-12 1,-5-3-151,0-1 0,-5-7 0,3-8-208,-4-3 1,-2-15 0,0-3 0,0-8-1652,0-5 987,0-7 1,0-11-1,-2-15 1,-2-8-135,-3-8 1,-1-10 0,4-5 0,-4 0 547,-3 1 1,1-5-1,-5 4 1,5 1 533,2-1 1,-5 9 0,5 7 226,-2 4 1,-3 3-1,-6 10 611,1 7 1,1 6 0,3 6-1,1 7 126,-1 3 0,-3 11 0,-2 4-727,1 5 0,-7 3 0,0 3 1,0 1-1,0-1 131,0-3 1,-6-2 0,6-1 0,2-5-277,3-6 0,1 0 1,2-5-908,5-3 0,-1-5-1131,13 1 0,13-13 132,18-13 1,13-11-1,3-5 1</inkml:trace>
  <inkml:trace contextRef="#ctx0" brushRef="#br0" timeOffset="55337">3175 11542 15744,'0'19'343,"0"-1"0,0 1 0,0 0 0,0 2 1,0 1-1,0 3-37,0-2 1,0 4 0,0 0 0,0 0-1,-2 2 1,-2-2 0,-2 2-254,1 0 0,3-6 0,2 4 0,-2-2-820,-4 0 0,4 0 0,-2-9-408,8-3 1,0-5-1,9-8-743,1 0 1,3-10 725,1-9 0,9-8 0,2-10 0</inkml:trace>
  <inkml:trace contextRef="#ctx0" brushRef="#br0" timeOffset="55338">3268 11262 12214,'-10'-8'70,"6"6"-2648,8 6 1585,6 10 0,9 5 0,0 10 0</inkml:trace>
  <inkml:trace contextRef="#ctx0" brushRef="#br0" timeOffset="55339">3511 11972 8437,'-12'27'0,"1"-7"1518,3-5 1,0-11-927,2 2 1,3-12 0,-3-9 0,4-5-461,2-5 1,6-6 0,3 4 0,1 0-103,5 0 1,1 2 0,3 6 0,0 1-29,-1-1 0,-5 8 0,-1 5-14,3 4 1,-7 10 0,-2 7 0,-4 8 32,-2 8 0,0-2 0,0 2 0,0 2 160,0 3 1,0 1 0,0 2 0,0 3-49,0 1 0,0 9 0,0-4-6,0 0 0,0 6 0,0-6 1,0 1-1,0-1 11,0-2 0,-2 3 0,-2-5 0,-4-5-35,-3-5 1,-1-1 0,-5-8-4,5-2 0,-5-3 0,5-3 0,-5-2 0,-4-5 70,-3-2 0,3-2 0,-6-6 0,2-2-198,0-4 0,-6-6 1,6-11-1,2-4-81,2-2 1,3-2-1,-1-9 1,0-1-1,1-5-1251,-1-2 1,9-1 0,3-7-612,5 0 0,2-17 0,0-4 1</inkml:trace>
  <inkml:trace contextRef="#ctx0" brushRef="#br0" timeOffset="55340">3773 11281 14187,'18'8'-2818,"1"2"0,0 9 1</inkml:trace>
  <inkml:trace contextRef="#ctx0" brushRef="#br0" timeOffset="55341">4184 11841 15515,'18'0'230,"1"0"1,8 0 0,4 0-1,4-2 1,1-2 0,-3-5-1,-2 1 1,0-2 0,-2 1-746,-4 1 0,-4 0 0,-3 4-1966,1-3 0,-11 1 0,-8 6 1763,-10 0 1,-15-8 0,-4-2 0</inkml:trace>
  <inkml:trace contextRef="#ctx0" brushRef="#br0" timeOffset="55342">4296 11561 8355,'-13'-6'5656,"1"-1"-4869,8 1 0,4 6 1,12-2-1,7-2-477,6-2 1,4-1 0,6 5 0,-2-2 0,-2-2-858,2 2 1,-4 2 0,1 2 0,-1 0-899,0 0-893,-7 0 1,14 8-1,-7 2 1</inkml:trace>
  <inkml:trace contextRef="#ctx0" brushRef="#br0" timeOffset="56120">5939 10702 9483,'0'25'1481,"-2"1"1,-2 6 878,-2 7-2010,-1 7 0,7 16 0,0 2 0,0 1-157,0-1 0,0-2 0,0-6 0,0 0 0,0-2 1,0-2-1,0-4 105,0-3 1,0 1-1,0-4 1,0-1-384,0-6 1,0 1-1,0-11 1,0-3-1936,0-1 659,0-10 0,0-5 0,0-12-284,0-7 1,9-12 0,1-4 0</inkml:trace>
  <inkml:trace contextRef="#ctx0" brushRef="#br0" timeOffset="56501">5341 11729 8355,'-18'0'0,"1"-2"645,5-4-126,-5 3 207,7-5 0,-3 8 0,1 0 2736,-3 0-3277,7 0 1,8 0 0,15 0 0,9 0-1,14 0-17,10 0 0,10 0 0,10 0 0,13 0-60,8 0 0,-33-3 1,2-2-1,3 0 0,1-1 1,3 0-1,1 0 15,4 0 0,1 0 1,-2 0-1,1-1 0,1-1 1,1 0-1,0 0 1,-1 1-43,0 1 0,-1 0 0,1 1 0,-1-1 0,-5-1 0,-3 0 0,-5 1 0,-2 1-66,45-3 1,-7 2-1,-18 6 1,-11 0-209,-10 0 1,-10-6 0,-13-1-1,-6 3 138,-5 2 0,-1 2-1542,0 0 481,-9 0 0,-4 0 1,-14 2 1115,-11 4 0,-8 3 0,-10 7 0,0-1 0,-1-1 0,1-1 0</inkml:trace>
  <inkml:trace contextRef="#ctx0" brushRef="#br0" timeOffset="57088">5939 12420 8355,'-19'-6'0,"1"-3"0,-1-1 985,0 6 1,1-7 0,1 5-155,5-6 1,-5 1 0,5-1 0,-3-3-470,3-1 0,-3-3 0,9-2 0,2-1-262,2-3 1,10-2-1,7 4 1,5-2 25,5 2 1,8 9 0,-2 3 0,5 1-225,1-1 1,0 7-1,1-2-21,-1 4 0,-6 10 0,-2 5 0,-4 5 1,-6 7-6,-5 6 0,-9 5 0,1 3 0,-6 5 177,-6 6 0,-11 4 0,-10-1 0,-2-1 10,-4-2 0,-7-8 0,-1 1 0,1-5 84,-1-7 0,1-4 0,7-9 0,2 1-66,-2 0 1,4-9-1,0-2 1,2-1 20,4-1 0,2 0-83,3-6 0,1-2 0,5-4-109,5-7 1,7 5 0,7 0 0,5 1 0,7-1 83,6-2 1,4 6 0,8-5 0,0 3 171,1 0 0,5 0 1,3 6-1,0 0 22,-1 0 1,-3 0 0,-7 0 0,-2 0 0,0 0 30,-6 0 1,2 0 0,-4 0-494,-2 0 0,-2 0 0,-2 0-457,-1 0 0,1 0 1,0 0-1,-1 0-1404,1 0 1,0-7 807,-1 1 1,1-8 0,0 3 0</inkml:trace>
  <inkml:trace contextRef="#ctx0" brushRef="#br0" timeOffset="57375">6873 12084 14440,'-17'-9'0,"5"11"0,6 13 0,4 10 0,4 6 703,4 8 1,-2 7 0,6 10 0,1 2 0,-3 2 0,2 5 0,-1-1-661,-1 0 1,7-1 0,-5-9 0,2-5-183,1-5 1,-9-13-1,4-6 1,-1-4-1594,-1-3 939,0-7 0,-6-5 0,0-12 0,0-7-1313,0-3 1,0-3 1056,0 0 0,0 1 538,0-1 1,-8 0 0,-3 1 0</inkml:trace>
  <inkml:trace contextRef="#ctx0" brushRef="#br0" timeOffset="57996">6873 12158 14468,'12'9'615,"1"3"0,-1 5 0,7 3 0,2 5-184,4 7 0,-3-1 0,10 2 1,-1 2-119,-2-2 0,4 5 0,-6 1 0,2-4-222,4 1 1,0-7 0,1 0-140,-3-2 1,-6-2 0,4-7 0,-2-1-168,-5-5 1,-1 3-1,-2-9 1,-2 0-1,-3 1-867,-2-1 0,-5 0-151,5-6 1,-6 0-2250,7 0 767,-9 0 2422,4-8 1,-14-3 0,0-7-1,2-1 1,0-2 56,-3-4 0,5-4 1,-6-10 225,0-5 1,6 3 0,-7-9-1,3 0 18,0 2 0,-7-3 0,7 7 256,2 2 1,0 9 0,0 4-1,-3 2 460,3 4 0,2 9 0,2 1 0,0-1 332,0-3 0,0 5 0,2 1 1329,5 3-2037,-5 2 1,6 8-1,-8 4 1,0 7-41,0 3 1,-6 5 0,-1 6-1,3 8-53,2 7 0,2 16 0,-2 0 0,-2 4-208,-2 3 0,0 3 1,6-4-1,0 1-275,0-1 0,0-2 0,0-8-921,0-4 0,2 2 0,2-6-1198,2 1 0,9-5 0,-5 4 0</inkml:trace>
  <inkml:trace contextRef="#ctx0" brushRef="#br0" timeOffset="82357">11505 10982 8355,'-13'-17'208,"-1"3"0,-5 3 1,-6 3-1,-4 4 1,-4 2-1,-2 4 1168,-3 4 1,1 4 0,0 11-1266,-1 4 0,1-2 1,0 6-1,1-2 1,5-2-1,6 0 1,4 0-1,5 0 1,3-1-1,9 1-58,8-2 1,9 4 0,12 0-1,6 0 1,6 0 0,5-4 0,1 0-1,1 0 10,2 1-30,1 10 0,-5-5 1,-7 8-1,-6 0 93,-6 1 1,-4-1 0,-7 0 0,-10 3 0,-10 1 213,-11 3 0,-12 0 1,-2-7-1,-7-2-186,-3-4 0,-3-6 0,5-12 0,-3-5-165,3 0 1,7-8 0,5 0-1,2-10-532,5-7 1,1-8 0,4-2 0,5-2-772,5-4 0,14-2 0,7-2 0,11-1 93,12 1 0,9-9 0,10-2 0</inkml:trace>
  <inkml:trace contextRef="#ctx0" brushRef="#br0" timeOffset="82704">11785 11337 8532,'-8'18'771,"-3"7"0,-10 2 0,-1 2 89,-3 4 0,-2 9 0,4 2 1,0-3-460,6-2 0,1-3 0,10-3 0,1-4-304,3-2 1,11-4-1,5-11 1,9-6 9,8-3 0,7-8 1,5-5-1,5-11-158,0-6 1,3-10 0,-9-7 0,-7 3-24,-8 1 0,-8 3 0,-7 2 0,-5 2 57,-5 1 0,-11 10 0,-5-1-108,-9 8 0,-6 1 0,-8 8 0,-1 1 0,1 3-816,0 2 1,-1 7-1041,1-1 1,8 8 0,2-3 0</inkml:trace>
  <inkml:trace contextRef="#ctx0" brushRef="#br0" timeOffset="82962">13858 11131 9024,'-10'8'1435,"-1"5"1,7 10-1064,-2 2 1,-2 8 0,3 0 0,-3 6 0,-2 7 0,-3 0-1,1 2 1,1-3-232,3 1 1,2-9 0,6-8-1,0-2-1431,0-4 0,2-13-1269,4-10 1416,5-8 1,7-35-1,1-7 1</inkml:trace>
  <inkml:trace contextRef="#ctx0" brushRef="#br0" timeOffset="83608">13914 10907 8355,'0'-19'326,"-8"9"1,6 4 0,-5 12-1165,5 6 0,4 11 356,5 2 1,3 8 0,9-4 0</inkml:trace>
  <inkml:trace contextRef="#ctx0" brushRef="#br0" timeOffset="83609">14456 11113 8355,'24'0'0,"3"-3"17,3-3 0,-8-2 0,3-9 0,-6 1 1,-5-7 321,-1-4 1,-7 2 0,5-6-1,-3-2 355,-4-3 1,-2-5 0,-2 1-1,-2 5-356,-4 0 0,-5 8 1,-7 2-1,-1 4-73,0 3 1,-6 1 0,1 5 0,1 5-66,2 5 1,2 11-1,1 5 1,1 11-89,5 12 0,-5 9 0,4 14 1,-3 9 78,-3 12 1,3 8-1,-1 8 1,10-44-1,-1 0-56,1 6 1,0 0 0,-4 4 0,1 1 0,4 1 0,0 1-103,-2-1 0,-1 1 1,1-2-1,0 0 1,1-2-1,1-1 1,2-5-1,2 0 1,0 41-198,2-14 0,0-12 1,0-21-1,0-9-1671,0-8 1051,0-6 0,0-33 1,0-15-1,0-16-1098,0-13 0,-2-14 1083,-5-11 1,-11-8-1,-11-10 1</inkml:trace>
  <inkml:trace contextRef="#ctx0" brushRef="#br0" timeOffset="83610">14045 11691 8355,'0'-12'863,"0"0"0,8 7 0,4-1 0,5 4-376,2 2 1,8-6 0,6 0-297,8 2 0,1-5 0,8 3 1,2 0-1,-1 0 0,1-1-932,-2 3-1245,0 2 1,14-6-1,3-3 1</inkml:trace>
  <inkml:trace contextRef="#ctx0" brushRef="#br0" timeOffset="84342">16323 10982 8355,'-10'-19'1952,"-7"0"-1518,7 1 1,-3 7 0,3 7 197,2 8 0,2 15 0,3 12 0,-1 7-150,-2 5 1,-2 5 0,4 6-415,-3-4 1,1 1 0,6-7 0,0-2 0,0-5-266,0-6 0,8-12 0,5-13-18,4-4 0,7-12 0,1-9 0,-2-10-95,-2-6 1,-2-5-1,-1-1 1,-1-3-214,-5 3 1,3 1-1,-7 5 1,0 4 272,1 6 1,-1 6 301,-2 7 0,-2 6 1,7 14-1,-3 10-56,-4 12 1,-2 5 0,-2 2 565,0 1 1,2-1-1,3 0 1,1-1-202,-2-5 0,6-4 0,3-11 1,3-3-45,3-7 0,-7-8 1,1-11-1,1-12-184,3-8 1,2-10 0,-3-3 0,-1-2-156,-3-4 1,-8 5-1,3-1 1,-5 2-503,-2 5 1,0 1 0,0 5-1679,0 4 1,0 8-608,0 17 2371,0 8 1,8 33 0,2 5 0</inkml:trace>
  <inkml:trace contextRef="#ctx0" brushRef="#br0" timeOffset="84343">16771 11243 8355,'11'19'0,"5"4"0,-3-3 381,3-3 1,5-11-1,2 1 1,2-7-1,-2-7 285,-2-5 1,3-13-1,1-6 1,-2-4-484,-2-3 0,-2 1 1,-1-3-1,-1-1-154,-5-3 1,-3 3 0,-9 8 0,0 4 179,0 2 0,-2 2 1,-5 8-83,-5 5 0,-5 5 0,-1 14 0,-1 7-57,0 9 1,3 6-1,1 8 1,3 3-4,-3 3 1,7-1 0,2 6-1,4-3-71,2-3 1,2-3 0,6-1 0,9-1-1322,5 0 0,12-8-443,-3-4 0,12-4 0,5-2 1</inkml:trace>
  <inkml:trace contextRef="#ctx0" brushRef="#br0" timeOffset="92221">18041 11337 8452,'7'-13'0,"1"1"0,0-3 0,3 1 0,-3-1 62,0 3 1,-1-1 0,-7-5 0,2-3 74,4-4 1,-2-4 0,6-8-1,1-1 1,-3-1 73,0-5 0,1 5 1,-5-7-1,4 2 1,0 1-62,1 1 0,-1 5 0,-4 6 1674,2 6-1337,1 4 0,-16 13 0,-3 8 0,-5 12-251,-1 11 1,-1 8 0,0 13-76,1 6 1,1-3 0,2 3 0,5 2-107,2 2 1,1-6 0,7-5 0,3-5-1,3-5-312,6-2 1,5-14-1,4-1 1,1-3-457,3-3 1,9-8 0,-3-2 0,6-12-743,7-11 1,-5-8 0,7-13 870,-1-6 1,-5-12 0,5-4 0</inkml:trace>
  <inkml:trace contextRef="#ctx0" brushRef="#br0" timeOffset="92898">18714 10272 8355,'-13'2'0,"3"4"970,2 7 0,-7 18 0,5 6 0,-3 7 0,1 6-347,-3 6 0,5 6 0,-2-2 0,-1 4 4,3 3 1,-5-5-1,9 2 1,0-5-615,-3-12 1,7-7 0,-4-9-1,4-6-162,2-4 0,2-11-125,4-4 0,-1-18 0,7-9 0,2-8-299,3-11 1,2 1 0,2-9 0,1 5 277,3 7 1,0 1-1,-8 10 303,-5 2 0,5 11 1,-5 6-3,5 4 1,-5 10-1,-1 6 1,-3 7 413,-4 4 1,-2 8 0,-2-2 0,0 3-257,0-3 1,0 2-1,0-6 1,0 0-256,0 0 1,9-2-1,3-9-258,5-3 0,1-5 0,1-10 0,2-6-758,4-11 0,4-2 0,8-10 0,-2 0 141,-4 2 1,5-6-1,-7 6 1,0-2 833,-4-1 1,-7 8 0,-3-5 712,-3 2 1,-8 2 0,3 6 398,-5 0 0,-4 9 0,-5 4 0,-5 4-279,-5 2 0,-3 8 0,-3 6 0,-2 9-211,2 8 0,2 5 0,3 1 0,1-2-215,5-4 0,3 9 0,9-9 0,0-4-135,0-4 1,0-5-1,4-1-130,9-4 1,6-5 0,14-10 0,-4-4-115,-2-7 1,0-10-1,-4-4 1,2 0-250,-3 0 0,-7-4 1,-5 6 62,-1 2 1,-3 3-1,-6 1 1,0 0 0,-2 3-352,-5 3 1,3-1-1,-8 8-396,-3 1 1,5 3-234,-2 2 0,-1 9 0,-6 1 1</inkml:trace>
  <inkml:trace contextRef="#ctx0" brushRef="#br0" timeOffset="93832">19592 10720 8459,'-9'-18'2295,"-1"7"-1651,-9 5 0,7 6 0,1 6 0,1 7-359,0 3 0,-1 3 1,-3 2-33,1 4 1,9 2-1,-4 4 1,2-4-137,-1 0 0,3-7 0,8 5 1,5-4-1,1-4 45,5-5 0,1-4 0,3-8-373,0 0 0,-1 0 1,1-2-1,-2-4 0,-3-6-8,-1-5 1,-3-8 0,4 0 0,-3 2 88,-3 3 0,5-5 0,-7 0 0,-2 2 16,-2 2 0,-2 9 0,0-1 0,-2 1-336,-4 2 0,2-5 0,-9 9-2984,-1 2 2721,-3 2 0,-2 2 0,1 0 1</inkml:trace>
  <inkml:trace contextRef="#ctx0" brushRef="#br0" timeOffset="93833">20059 10571 10378,'8'-10'837,"-8"3"1,-8 5 0,-13 6-1,-4 7 1,-4 7-342,0 3 1,-7 6 0,7 0-496,0 2 1,2-4 0,11 4 0,3-2-1,7-2 1,4 0 0,4 0 0,4-2 52,7-3 0,10-3 1,4-2-1,2-3-247,4 2 1,-6-3-1,-2 1 1,-4 3 203,-3 1 1,-1 5 0,-5 2 79,-6 2 1,-12 0 0,-6-9 0,-7-1-247,-6-3 1,4-5-1,-6 3 1,3-2-229,-1-4 0,0-4 0,6-6 1,2-6-4444,5-5 4023,4-10 1,8-2-1,0-8 1</inkml:trace>
  <inkml:trace contextRef="#ctx0" brushRef="#br0" timeOffset="93834">19984 11000 8355,'10'9'1151,"7"-7"-621,-7 14 0,3-14 1,-1 7-1,3-3 259,1 0 0,9 0 0,2-6 0,0 0-162,0 0 0,6-8 1,-2-6-1,5-7-581,1-4 0,-6-8 0,-2 4 0,0-2-387,0-1 0,-8 3 0,-2-2 1,-9 4-458,-2 0 1,-8 7 443,0-5 1,-8 12 0,-13 7 0,-1 6 409,-3 6 0,0 7 0,6 10 0,0 1 102,1-1 0,1 6 0,3 0 0,3 2 516,3 1 1,2-3-1,8 4 1,4-4-560,6-2 1,13-2 0,9-9 0,5-1-603,5-3 1,7-7 0,1 1 0,8-6-1875,9-6 0,4-5 0,1-8 1</inkml:trace>
  <inkml:trace contextRef="#ctx0" brushRef="#br0" timeOffset="96142">22057 10534 8355,'-2'18'563,"-2"3"799,-3 4 0,1 4 1,6 10-376,0 5 0,0 4-722,0 8 1,-2 6-1,-4 2 1,-4 1-1,-3 1 1,1-2-98,-3 1 0,-1 3 0,-3-6 0,0-4 0,1-6 0,-1-8-1406,0-5 0,9-16 123,4-4 0,3-23 1,6-9-1,1-18 1,4-14 195,2-12 1,1-9 0,1 2-1,-6-3 964,-3-3 0,-3-3 0,0-2 0,0 1-117,0-1 0,0 9 1,2 3-1,4 7 1011,6 7 0,9 5 0,2 13 0,-2 6 433,1 4 1,7 5 0,-2 3-1035,2 7 0,-4 4 0,7 2 0,1 2 0,0 4-125,-2 7 1,2 5 0,-10 7-1,-4 6-156,-5 5 0,-10 7 0,1 1 0,-10-1-9,-7 3 0,-11-7 0,-4 3 0,-2-7-352,-4-4 0,-2-8 0,-3 2 1,3-6-1377,4-7 0,4-4 110,8-8 0,9-16 0,2-5 1</inkml:trace>
  <inkml:trace contextRef="#ctx0" brushRef="#br0" timeOffset="97310">22412 10907 8355,'0'19'1844,"0"-7"-1105,0 1 1,2-9 0,4 2-43,7-4 0,-3-6 1,2-6-1,5-11-604,6-6 0,-2-11 0,3-5 0,-3 1-431,-2 3 1,-3-3 0,-3 3 0,-7 6-1,-4 4 1,-2 6 0,-2 4-729,-4 7 0,2 4 1,-9 12 1383,-1 8 1,-3 3-1,-1 14 1,1 0 0,2 0 84,3 4 1,2 9-1,-3 1 1,7-3 292,4-7 0,2 0 1,0-6-1,2 0-654,4 0 0,4-8 0,9-9 0,0-2-422,0-4 1,7-4 0,4-6 0,1-8-400,0-9-1259,0-6 0,15-17 0,1-2 1</inkml:trace>
  <inkml:trace contextRef="#ctx0" brushRef="#br0" timeOffset="97311">23009 10515 8355,'0'19'1825,"0"-1"-1080,-8 1 0,6 2 1,-6 1-1,2 5 2,-1 2 0,-5 3 0,4 7 1,-1 3-230,1 1 0,-5 1 1,5-7-1,0-2-388,0-4 1,-5-4 0,7-8-98,2 0 0,2-11 1,2-8-272,0-10 0,0-15 1,2-6-1,2-7-62,2-5 1,9-3 0,-3-4 66,5 7 1,1-3 0,3 2-1,2 3 1,2 4-54,-2 6 1,-3-3 0,-1 9-1,0 5-1204,-1 5 1,1 1 0,0 7 399,0 3 0,-1 2 0,1 2 0</inkml:trace>
  <inkml:trace contextRef="#ctx0" brushRef="#br0" timeOffset="97312">23308 10534 8355,'0'18'661,"0"1"24,0 0 0,0 8 0,0 4 0,0 4 1,0 2-258,0 1 0,-2-1 0,-2-2 0,-4-2 19,-3-1 0,5-10 1,-4 3-418,1-4 1,3-13-260,6-8 1,0-10-1,2-15 1,2-4-118,3 0 0,7-12 0,-1 3 0,3-1 78,3-1 0,0 11 0,-1 2 0,1 4 181,0 5 1,-7-3-1,1 13 292,1-3 0,-4 9 1,1 2 95,-3 11 0,-2 7 0,-6 7 0,0 6 0,-2 5-44,-4 1 0,-2-6 0,-7 0 53,3 2 1,8-6 0,-5-4-1,3-6-220,0-5 1,0-10 0,8-2-481,4-10 1,0-13 0,11-4 0,3-2-74,1-4 1,0 6 0,-2 0 0,1 2-68,5 0 0,-4 0 1,4 9 546,-4 3 0,-3 5 48,1 8 0,-9 8 0,-3 5 415,-5 3 1,-2 11 0,0 4-1,0 3 1,0-1-128,0-2 0,-6-2 0,-1 4 0,1-4 277,-2-2 0,6-8-572,-5-7 1,5-10-567,2-2 0,9-14 0,1-11 1,3 2-743,-1 2 0,0 3 1,7-1-1,0 0-97,-1 1 1,-5 5 1020,-1 1 1,1-1-1,6-5 1</inkml:trace>
  <inkml:trace contextRef="#ctx0" brushRef="#br0" timeOffset="98763">1961 13914 8533,'-10'27'237,"3"4"1,12 11 1225,1 1-1158,8 17 0,-12-10 0,7 12 0,-3-3 0,2-3 1,1-3-76,-1-3 1,-2-6 0,-6-13-164,0-6 1,2-6 0,2-9-45,3-10 1,-1-10-1,-6-15 1,2-6-1,2-7-75,2-5 0,9-5 1,-3-6-1,5 4-44,1 7 1,1 3-1,0 5 1,-1 6 73,1 10 1,0 5-1,-3 14 250,-3 8 0,1 15 0,-7 10-22,-3 8 1,4 5-1,-2 8 1,-2-2-6,-1 0 1,-3-2-1,0-15 1,2-4-1,2-6 195,2-4 0,2-11-436,-1-4 0,3-20 0,9-11 0,-1-8-166,1-5 0,-2-5 0,-3-1 0,-2 3-95,3 1 1,-5 5-1,1 4 1,-1 8 106,1 8 0,-5 3 385,6 12 1,-8 6 0,3 19 0,-3 4 107,2 0 0,-4 13 0,4-7 0,-2 0-217,3-2 1,-5-3 0,6 1-652,0-6 0,-4-5 1,9-3-1,1-5 0,3-5-4102,2-5 4081,8-19 1,2-4 0,8-16 0</inkml:trace>
  <inkml:trace contextRef="#ctx0" brushRef="#br0" timeOffset="99955">2932 14194 8355,'-8'-10'1338,"-2"-5"-657,-9 9 0,0 6 1,1 10-1,-1 5-137,0 6 0,0 10 0,1 0 0,1 4-85,5 3 1,-3-1 0,7 0-219,-2 1 0,5-7 0,-1-2 0,4-2-279,2-4 1,8-11-1,5-8-182,3-8 1,9-13 0,0-10-1,-2-2-268,-2-4 0,-2-8 0,-1-3 1,1 3-117,0 1 1,-9 9 0,-2 2-1,-2 2 309,1 4 1,-1 9 528,-6 1 0,0 11 0,0 2 1,0 11-251,0 5 0,6 11 1,0 2 700,-2 0 0,1 6 0,-1-3 0,2 3-445,-2 2 1,4-6 0,1-2-1,-1-2 1,2-4-242,1-2 1,-5-11 0,6-3-557,3-5 0,2-19 0,3-8 0,3-10-664,2-9 1,0-3-1,-6-9 1,-1 0 531,1-1 0,-2 1 0,-3-2 0,-3-2 633,-3-2 0,6-9 0,-3 5 0</inkml:trace>
  <inkml:trace contextRef="#ctx0" brushRef="#br0" timeOffset="99956">3324 13615 8355,'0'-56'61,"-8"8"0,6 11 1316,-4 12 0,4 15-690,2 10 1,0 16 0,0 15 0,0 7-1,0 5-312,0 7 1,0 12 0,-2 9 0,-2 8 45,-3 8 1,1 6 0,6 5-1,0-1-419,0-5 0,0-15 0,0-17 0,0-8-896,0-9 0,0-5 0,0-7-1264,0-6 1,6-17 873,1-14 0,-1-13 0,-6-18 1</inkml:trace>
  <inkml:trace contextRef="#ctx0" brushRef="#br0" timeOffset="99957">3175 14119 8355,'6'-12'854,"0"0"1,3 7-461,-3-1 0,4-2 0,9 0 0,0-1-122,-1 1 1,3-7-1,2 5 1,4-2-872,2-1 1,-4 7-852,6-7 0,0 1 0,7-7 1</inkml:trace>
  <inkml:trace contextRef="#ctx0" brushRef="#br0" timeOffset="99958">3679 14512 8355,'-10'-9'0,"2"-3"908,8-13 1,0-4 0,0-11-358,0-3 0,0 1 0,2-5-435,4 1 0,-2 2 0,8 7 0,1 2 0,-1 4 0,1 6-255,1 4 0,3 15 96,2 12 1,-9 6 0,-4 22 0,-4 3 183,-2 5 0,7 1 0,1-3 33,2 3 0,-4-6 1,5 3-1,-1-9-61,1-4 0,-7-2 0,4-8 0,-2-3 0,3-4-306,1-1 1,0-5 95,3-10 1,3-5-1,-5-9 1,-1-3-1,-2-4 1,-1 0-1008,-1 0 1,2-4 0,-4 4 631,3-2 0,-1 4 0,-6-4 0,0 2 0,0 4 301,0 2 1,2 4 680,4 5 0,-4 6 0,4 12 666,-4 6 0,1 11-704,3 2 0,-2 8 0,6-1 0,1 5-257,-1 6 0,-4-3 0,5 3 0,-1-5 0,0-5-932,5-2 0,-5-14 1,3-1-948,1-5 1,3-5-1,2-6 1</inkml:trace>
  <inkml:trace contextRef="#ctx0" brushRef="#br0" timeOffset="100552">4090 13615 8355,'-16'2'1070,"5"2"1,9 5 0,8 1-2530,5 5 1,1 1 0,7 3 0</inkml:trace>
  <inkml:trace contextRef="#ctx0" brushRef="#br0" timeOffset="100553">4763 13970 8355,'0'12'726,"0"1"0,0-1 1,-3 9-1,-3 2 1,-6 4-1,-7 2 1,-4 4 1417,-2 2-2178,-8 11 1,10-6-1,-6 3 1,2-3-1,4-5 1,3-2-1,1-4 1,0-4-403,1-8 1,5-1-1,3-8-1633,2 3 0,-7-15 0,5 2 1</inkml:trace>
  <inkml:trace contextRef="#ctx0" brushRef="#br0" timeOffset="100554">4408 14045 11610,'2'12'1722,"2"1"1,4-1-1299,3-2 0,-5 7 0,6-5 0,3 5 0,-1 2 0,1-3-385,-3-3 0,-6 1 1,7-7-1,-1-1-855,-1 2 1,-1-6 0,-6 6-357,3 1 0,5-5 1,-4 8-1,3 3-51,3 2 1,3 9 0,1 4 0</inkml:trace>
  <inkml:trace contextRef="#ctx0" brushRef="#br0" timeOffset="101306">4819 14213 8355,'10'-19'1115,"4"7"0,-7-1-238,-3-1 0,-4-1 1,-4 1-1,-5 3 304,-1 3-999,-2 2 0,-7 6 1,0 0 29,1 0 1,-1 0-1,0 2 1,0 6-120,1 11 1,-3 2 0,-2 10-1,-2 2 1,2 2 0,3 3 144,1-1 1,7 0 0,1 3-135,3 3 0,-5-10 0,7 5 1,2-5-1,2-4 183,2-4 0,2-4-244,4-3 0,-2-1 1,9-5-1,4-5 1,3-5-1,7-2-502,2 0 272,2-9 1,7-7 0,-1-11-1,3-2 1,1-4-1439,3-3 0,-1 5 1,-5 2-203,-1 2 1,0-6-1,1 4 1</inkml:trace>
  <inkml:trace contextRef="#ctx0" brushRef="#br0" timeOffset="101987">5080 14456 8355,'-10'2'3530,"3"4"0,7-6-3327,7 0 1,-1-8-231,13-11 1,-5-2 0,11-2 0,-4-4 0,-3-2-1,1-2 1,-2 2 0,-3 4-295,-1 4 1,-9-3 0,2-1-1,-4 2 1,-4 4 0,-4 5-1601,-7 1 2083,-3 9 1,3-2-1,1 12 1,-1 6-1,1 7 1,-1 6 524,-1 6 1,-1 4-511,3 3 1,-3-1 0,9 1-1,2-1 1,2 0 0,2 1-1,0-1 1,0-2-131,0-4 1,2 3 0,4-10-197,7-1 1,3-4-1,3-7 1,0-5-730,-1-5 1,3-4-1,4-5 1,6-7-585,4-9 1,3-6 0,-1-8 0</inkml:trace>
  <inkml:trace contextRef="#ctx0" brushRef="#br0" timeOffset="101988">5640 14119 8355,'-18'9'564,"-1"1"1,-2 7 0,-2-1-1,-2 1 1,1 4 0,-1-1-1,0 1 670,2-2 0,10 0-1158,7-1 0,6 1 0,6 0 0,7-3 1,4-1-1,3-5 0,3 0 128,2 1 1,0-5 0,-6 6-1,-1 3 1,1 2 0,-2 1 255,-5 1 1,-4 6-421,-8 0 1,-10 2 0,-7-4 0,-8 1 0,-4-1 0,-2-2-524,2-2 0,-6-1-1975,4 1 0,-13 0 1,-4-1-1</inkml:trace>
  <inkml:trace contextRef="#ctx0" brushRef="#br0" timeOffset="102931">6966 14157 12341,'-6'-9'0,"0"9"0,2 11 0,0 8 0,-1 5 0,-1 8 0,2 3 1258,2 2 0,2 7 1,0-1-1261,0-1 1,0-9 0,2-4 0,4-2-1,5-4 1,1-4 0,1-7 0,1-6-304,3-4 0,8-2 0,-1-4 0,1-8-30,2-13 0,-6-8 1,4-7-1,-4-1-301,-3-3 1,-1-6-1,-2 7 1,-5 1 632,-2 3 1,-2 4 0,-6 3 850,0 7 1,0 11-574,0 2 1,0 9 0,0 3 0,0 11-1,0 7 247,0 7 0,0 11 0,0 7 0,0 1-216,0 1 0,3-3 1,1 6-1,2-5-210,-2-7 0,4-1 0,-1-10 0,-1-2-405,2-3 0,-4-9 0,9-5 42,1-4 1,3-6 0,2-7 0,-1-9-315,1-7 0,0-2 0,-1-5 0,-1 3-92,-5-2 0,5 0 0,-5 0 0,3 4 312,-3 2 1,5 2 658,-5 6 0,-1 9 1,1 6-150,3 8 0,-7 6 1,0 11 393,1 4 0,-7-2 1,4 8-1,-4 0 168,-2-2 1,0 6 0,0-6 0,0 0-424,0-4 0,0-4 1,0-2-1,0-1-354,0 1-46,0-9 0,0-3 1,0-14-1,0-5 0,0-7-779,0-6 1,8 3 431,5-10 0,3 3 0,3-4 49,0 2 0,-1 6 0,1-4 0,2 2 303,4 4 1,-5 9-1,5 3 226,-4 3 1,-2 2 0,-1 6 273,1 0 0,-2 2 1,-3 4-1,-3 7 1,-3 3-1,-2 5 272,2 4 0,-5-4 0,3 6-573,-4 0 1,-2-7 0,0 5-1,2-4 1,2-2-506,2-1 1,1-5-215,-7-1 0,2-8-1006,4 3 0,-2-7 853,8-7 0,1-3 0,3-9 0,-1-1 205,-3-5 1,1 2-1,6-8 1,-3 0 515,-3 2 0,3 2 0,-5 8 0,1 0 1,1 3 342,1 3 0,-4 5 533,3 8 0,-7 8 1,4 5-1,-1 5 1,-5 5 2344,-2 2-3046,-2 8 1,6-10 0,0 6-1,-1 0 1,-3-2 0,-2 0-1307,0-4 1,0-2-1195,0-3 1395,0-7 1,0-11-1,0-11 1</inkml:trace>
  <inkml:trace contextRef="#ctx0" brushRef="#br0" timeOffset="104045">8255 13765 8355,'-10'0'184,"1"8"0,11 4 0,5 5 0,7 2-1343,9-1 0,0-1 899,8-5 0,8 5 0,9-7 1</inkml:trace>
  <inkml:trace contextRef="#ctx0" brushRef="#br0" timeOffset="104046">8797 13839 6730,'-9'-10'1161,"-3"4"-270,-5 4 1,-1 2 0,-1 0-1,0 2 1,3 4-42,3 6 0,-3 7 0,5 4-463,1 2 0,-5 14 1,9-1-1,2 3 1,2 5-1,2 6 1,0 6-1,0 6 543,0 2 1,0 3 0,0 6 0,0 1-614,0 5 0,0-2 0,-2 6 0,-2-2-419,-3-4 1,-1-10 0,4-7-1,-2-8-883,2-11 0,-5-1 0,1-17 129,-2-2 0,3-11 1,-5-8-1,-3-8-3979,-1-8 3426,5-22 0,-5 3 0,5-14 0</inkml:trace>
  <inkml:trace contextRef="#ctx0" brushRef="#br0" timeOffset="104047">8423 14530 9010,'19'-2'1049,"-1"-4"0,1-6-568,0-5 0,6-2 0,2 1 0,0 1-768,0 5 1,6-9 0,-2 6 0,4 1-776,3-3 0,3 7 1,-1-1-1,-5 1 585,0 0 1,0-3-1,3-5 1</inkml:trace>
  <inkml:trace contextRef="#ctx0" brushRef="#br0" timeOffset="104048">9077 14231 8355,'10'-8'739,"-4"0"0,-12-5 120,-6 7 0,-5 6 0,-2 6 0,1 7-478,-1 3 1,0 11 0,3 5 0,1 3 113,3 2 1,6-6 0,-5 0 0,3 1-152,4-3 1,2 4 0,4-8-149,4-2 1,-2-11-1,9-6 1,1-6 0,1-8 478,-3-11-643,5-8 0,-9-10 1,7 0-1,-5-1 0,0 1-548,1 0 0,-7 1 0,2 5-1038,-4 6 0,0 4 0,2 3-368,3-1 0,7 9 0,-4 1 0</inkml:trace>
  <inkml:trace contextRef="#ctx0" brushRef="#br0" timeOffset="104049">9208 14250 8355,'10'21'1212,"-2"2"0,-2 4 448,1 2 0,-1-4-1342,-6 6 1,0-6 0,0 4 0,0 0-82,0 0 0,-2-6 1,-2 2 274,-3-5 1,1-11-163,6-9 1,0-15 0,0-12 0,0-2-153,0-4 0,8-2 1,3-3-1,1-1-570,1-5 0,-1 5 1,7-3-1,0 9-1052,-1 8 1,1 4-887,0 3 0,8-1 0,2 0 1</inkml:trace>
  <inkml:trace contextRef="#ctx0" brushRef="#br0" timeOffset="104666">9618 14119 8355,'0'-10'2711,"0"16"0,0 17-2406,0 10 1,0 0 0,2 13-1,3 0 1,3 2-173,2-1 0,-3-3 0,3-11 0,-2-4-104,-4-2 1,-2-2 0,0-8-149,5-5 1,-5-6-165,4-12 1,-4-6 0,0-11 0,2-4-73,3-2 1,5-9 0,-4-5-1,3 1-118,3 3 1,-3 8 0,1 2 286,3 2 1,1 4-1,3 10 200,0 7 0,-9 6 1,-4 8 262,-4 11 1,4 8 0,1 11 0,-3 1 0,-2 2 189,-2 3 1,-6 0 0,-1-7 0,3-2-86,2-4 0,-4-4 0,0-8 139,2 0 0,2-11-343,2-8 0,0-17 0,2-14 0,2-4-441,2-2 0,13-7 0,-5 0 0,1 3-154,1 2 0,3 3 0,4 5 1,2 6 126,-2 4 0,-3 5 343,-1 3 0,0 5 0,-1 8 217,1 0 0,-7 10 0,-1 7 0,-3 8 0,-2 4-3,3 4 1,-7 0 0,4 1 0,-4-3-421,-2 2 0,0-6 1,0 0-1,0-2-827,0 0 1,6-7-975,0-5 355,9-9 1,-5-4-1,9-10 1</inkml:trace>
  <inkml:trace contextRef="#ctx0" brushRef="#br0" timeOffset="105340">10534 13559 12163,'0'19'724,"0"8"1,0 4 0,0 6-1,0 5 58,0 1 1,0 15-1,-3 1-411,-3 5 1,2 4 0,-6 9 0,-1 0-734,1-2 1,6-1 0,-2-18-1,4-8 1,2-8 0,0-9 0,0-6-1,2-7-6875,4-5 6478,4-5 1,9-16 0,0-3 0</inkml:trace>
  <inkml:trace contextRef="#ctx0" brushRef="#br0" timeOffset="105341">10832 14026 11340,'-12'15'1126,"2"5"0,-1 7-725,1 6 0,-1 3 0,-3 1 0,3 0 0,3 1 79,4-1 1,2-2 0,2-3-199,0-8 1,2-5-528,4-6 1,5-5-1,9-12 1,5-7-1,4-9 1,2-7-1,-1-7 1,-1-1-1,-2 0-580,0 4 0,-3 4 0,-5 6 0,0 0 486,-1 3 1,1-5 805,0 10 0,0 7 0,-3 6 0,-3 13 69,-7 9 0,-2 7 1,0 11-1,2 1-105,-2 3 0,-1 8 1,-6 0-1,-1 8-233,-2 8 1,-8 5-1,-1 4 1,-6 2-1,-6 2-171,-2-3 0,-2 3 1,-6-6 12,-1-9 1,1-7 0,0-10 64,-1-5 1,1-13 0,-2-6 0,-5-6 0,-4-7-499,1-6 0,-7-6 0,4-6 0,-2-6 131,2-5-2196,-12-2 0,12-8 1,-14-2-1</inkml:trace>
  <inkml:trace contextRef="#ctx0" brushRef="#br0" timeOffset="105917">12233 14138 8359,'0'-19'4,"-2"3"414,-4 3 1,-5 5 0,-7 10 0,-1 4 579,0 7 0,1 12 0,-1 8 0,0 6-700,1 5 0,1 8 0,3-4 0,3-1-239,3-3 0,2-5 1,6-3-1,2-5-129,4-6 0,4-7 0,9-5-52,0-7 1,1-14 0,3-11 0,2-8-129,-2-2 1,-2-15 0,-3 3-1,1-5-108,0 3 1,-3-3 0,-1 4 287,-3 7 1,-8 0 0,5 12 0,-3 4 332,0 5 1,0 12 0,-6 2-43,0 10 1,0 9 0,0 6 0,0 6 58,0 4 0,0 9 0,0-1 0,0-1 24,0-3 1,3-3 0,1-5 0,4-6 43,2-5 0,-3-3-169,5-5 1,-2-5 0,5-16 0,-3-7-309,3-7 1,2-12 0,3-1-1,3-5 121,2-1 0,0-3 0,-6 3 0,-1 5-54,1 4 1,0 10-1,-1 0 1,1 8-656,0 9 1,-1 4 0,3 2 612,4 0 0,0 8 0,2 7 1,-11 8 402,-5 8 1,1 4 0,-5 3 0,-3-3 58,-2-4 1,-2 4-1,-2-6 1,-2 0 25,-3-4 0,-13-4 0,1-2 0,-2-1-500,0 1 1,-4 0 0,-2-3 0,0-1-157,1-3 0,-6-6-2186,7 7 0,-8-9 1,4 4-1</inkml:trace>
  <inkml:trace contextRef="#ctx0" brushRef="#br0" timeOffset="106218">13914 13951 8355,'-25'-18'2138,"0"1"-856,2 5 0,11 5-934,6 14 0,4 5 1,2 13-1,2 6-24,4 4 1,-4 11-1,6 2 1,-2 2-421,1-1 1,-1-7-1,-6 1 1,0-5-1616,0-7 0,6-4 319,0-8 1,1-11 534,-7-8 0,8-17 0,2-12 1</inkml:trace>
  <inkml:trace contextRef="#ctx0" brushRef="#br0" timeOffset="106666">14045 13596 8355,'0'-18'1101,"0"-1"-951,0 9 1,-2 1-1,-3 12 1,-1 3 0,2 6-439,2 5 0,0 4 0,-2 1-370,-2 3 1,-1 6 0,7-2 0,0 5-325,0 5 982,9 3 0,1 3 0,9 3 0</inkml:trace>
  <inkml:trace contextRef="#ctx0" brushRef="#br0" timeOffset="106667">14138 14138 8355,'10'35'-14,"-3"-4"475,3-4 1,-8-8 768,4 0 0,-12-11-750,-6-8 0,3-14 1,3-15-1,4-5-255,2-5 1,0-5-1,0 3 1,2-3-9,4 3 1,5 3 0,7 7 0,-1 6 127,-5 5 1,5 9-1,-4 5-134,3 4 1,3 12-1,0 9-297,-1 10 1,1 6 0,-3 3 0,-1 1 0,-5 3-80,-1 1 1,3 7 0,-6-6 0,1-3-2294,1-1 0,2 5 1,9 3-1</inkml:trace>
  <inkml:trace contextRef="#ctx0" brushRef="#br0" timeOffset="107082">15968 14007 8355,'-18'-18'998,"-1"-1"-636,0 9 1,-6-5-1,1 7 1,1-1 176,2 1 0,-4 2 1,-2 6-1,-2 0-139,-4 0 0,4 2 0,0 2 1,0 4-214,0 3 0,8 1 0,0 9 1,7 2-112,-1 2 0,7 2 0,2-2 0,3 4 20,3 0 1,9-2-1,5-9 1,7 1-197,4 0 0,2-9 0,-2-4 1,6-6 26,4-6 0,3-6 0,-3-13 66,-4-6 1,2-5 0,-10 1 0,-4 2 0,-7 2-73,-4-2 0,-1-1 0,-7 3 0,0 6-19,0 5 1,-9 1 0,-3 2 0,-5 5-836,-1 6 1,-1 4-543,0 2 0,3 2 0,3 4 819,7 6 1,12 5-1,5 2 1</inkml:trace>
  <inkml:trace contextRef="#ctx0" brushRef="#br0" timeOffset="107599">16024 13858 8355,'11'12'376,"-5"1"1,-4 1 0,-2 5 690,0 6 1,0-2 0,0 8-1,0 0-646,0-2 1,0 6 0,0-6-1,0 3-262,0-1 1,0-9-175,0 3 0,2-12-138,4-7 1,5-12-1,7-9 1,-1-5-278,-5-5 1,5-9 0,-4 5 0,3-2-44,3 0 1,-3 6-1,-1-4 1,-3 2 71,3 4 1,-5 5 0,3 3 457,1 3 1,-3 8-1,-1-1 466,-2 10 0,1 13 0,-5 13 1,2 3 5,-2-3 0,-2 10 0,-2-3 0,0 1-207,0 0 1,6-3 0,3-5 0,-1-6-185,0-4 1,7-11 0,-3-4 0,5-4-103,2-2 1,-1-10-1,3-9 1,2-10-285,2-6 0,0-3 0,-7 1 0,1 0 0,0 1-14,-1 5 0,-5-2 307,-1 8 0,-8 0 0,5 9-53,-1 3 0,-6 7 0,4 12 264,-4 7 0,-2 12 0,0 8 0,0 6-420,0 5 0,7-1 0,1-5 1,2-1-2254,5 0 0,10 9 0,4 2 1</inkml:trace>
  <inkml:trace contextRef="#ctx0" brushRef="#br0" timeOffset="109047">17799 13970 8355,'0'-37'489,"0"-1"1,0 1 0,0 2 1997,0 4-2135,8-5 0,-4 18 1,7-3-1,-1 8 0,-2 7 1,0 10-1,-3 15 1,-3 16 35,-2 13 0,0 14 0,0 9 0,0 8 0,0 8 0,0 4 1,0-2-1,0-4-437,0-4 1,0-8 110,0 8 0,0-15 1,0-10-1,0-12-1109,0-11 0,0-12 0,0-13 1,0-8-153,0-14 1,0-20 0,0-15 0,0-5 589,0-2 1,0-7-1,0-1 1,-2-2 844,-5-5 1,5-1-1,-4-3 1,2 0-65,-2 0 0,4 1 0,-2 1 1,8 7 647,8 10 1,5 10 0,1 15 0,3 8 78,4 8 0,-4 1 1,6 8-577,0 2 0,-7 2 1,5 4-1,-4 6-193,-2 11 0,0 1 0,-3 11 0,-3 5 0,-7 3 54,-4 5 0,-4 6 1,-4-7-1,-7-1-145,-3-3 0,-9-8 1,0-2-1,2-4-1171,2-8 0,9-5 21,-1-6 0,9-14 0,2-4 0,12-15 80,15-9 0,8-3 0,5-3 1,-1 1 814,1 6 1,-3-1 0,-4 11 0,-6 3 428,-4 1 0,-3 11 1027,1 3 0,-2 9 0,-3 9-112,-1 7 0,-9 14 1,2-1-1,-4 4-807,-2 2 0,0 7 0,0-1 1,0-3 18,0-7 0,0 0 0,0-8-131,0-2-137,0-11 1,0-20-1,0-17 1,0-8 102,0-4 1,2-7 0,2 1 0,4-1 2,3-2 1,-5 7 0,4-5 0,1 7-208,-1 6 0,1-2 1,3 10-526,-1 6 0,-1 5 0,7 8 1,-1-3-30,1 3 0,-2 10 1,-3 7-1,-1 6-1215,1 6 0,-3-3 0,1 9 1,3 1 1532,1-3 1,1 6-1,-3-6 1,-1 0 340,1-4 1,-3-4 0,1-5 830,3-3 0,1-5 0,3-8 213,0 0 0,-1-8 0,1-7 0,0-6-765,-1-3 1,1-8-1,-2 5 1,-3 0-371,-2 0 1,-7-4 0,1 6-1,-4 3 75,-2 1 1,-8 4 0,-7 5 0,-6 6 40,-4 4 1,1 2 0,3 0-1,-2 4-62,-2 8 1,0 3 0,9 16-1,1 2 160,3 2 0,7 3 0,-1-1 0,4 0-111,2 1 1,2-1 0,4-2-1,7-4-438,3-6 0,11-4 0,5-4 0,3-5-592,2-6 0,1-12 0,1-8 1,0-9-2807,-1-8 3288,12-13 1,-19 5 0,14-7 0</inkml:trace>
  <inkml:trace contextRef="#ctx0" brushRef="#br0" timeOffset="110392">19237 13690 8355,'0'-8'3547,"0"8"-2938,-9 8 0,7 17 1,-4 2-1,2 2-252,-2 4 1,4 2 0,-5 3 0,5-1 0,2 2-77,0 5 0,0-7 0,2 3-124,5-7 1,-3-12-1,6-1 1,1-7 0,-1-5 100,5-4 0,-5-16 0,2-9-206,3-6 1,1-10 0,3-7 0,0 1 180,-1-3 1,-1 0 0,-2-6 0,-3 5-229,3 1 0,1-4 0,1 5 0,-3-1-956,-1 0 0,-1 9 1,7 8-1013,0 2 0,-7 10 166,0 11 0,1 12 0,6 5 1</inkml:trace>
  <inkml:trace contextRef="#ctx0" brushRef="#br0" timeOffset="110393">19816 13727 8355,'0'13'1021,"0"-1"1916,0 1 0,-2-1-1850,-5 0-1207,5-7 1,-6 11-1,8-3-155,0 3 1,0 3 0,0 0-327,0-1 1,0 1-1,0 0 1,2-3-2209,4-3 1756,-4 3 1,15-14-1,-7 7 1</inkml:trace>
  <inkml:trace contextRef="#ctx0" brushRef="#br0" timeOffset="110394">19890 13167 8799,'-18'-29'1687,"-1"4"-90,9 13-1230,1-5 1,11 17 0,3 0-1272,1 10 1,8 9 0,-1 6-283,3 6 1,3 13-1,0 3 1</inkml:trace>
  <inkml:trace contextRef="#ctx0" brushRef="#br0" timeOffset="110395">20283 13690 8355,'-2'-19'0,"-5"1"1213,5-1 0,-14 6-473,3 1 1,-3 2 0,-3-3 0,0 9-383,1 8 0,-1 6 1,0 11-1,1 4-256,-1 6 0,6 5 0,3 1 0,2 2 81,4 5 1,2-5 0,2 5-156,0-5 0,2-10 0,4-4 0,6-6 1,5-7-286,2-5 1,-1-7 0,1-7 0,0-7 116,-1-9 1,1-6 0,0-8-1,-1-1-51,1 1 0,-7 0 1,-1-1-1,-3 3 73,-4 4 0,-2 4 0,-2 8-609,0 1 443,0-1 0,0 11 0,0 8 0,0 10 153,0 7 1,0 1 0,0 1-179,0 0 0,0-1 0,0 1-205,0 0 1,9-9 10,3-4 1,5-4-1,1-4 1,1-4 0,0-4 201,-1-1 0,1-5 0,0 5 957,-1 1 0,-5 2-60,-1 8 1,-1 2 0,1 4-1,-6 6-22,-4 5 0,-2 4 0,0 1 1,0 3-109,0-2 0,0 4 1,0-2-1,0-2-430,0-2 0,3-5-101,3-3 0,4-7 1,9-14-1,-1-9 57,1-6 0,6-10 1,0 2-1,0-2-548,2 2 0,-6-3 0,3 7 1,-3 0 432,-2 0 0,-7 5 1,-1 7-1,-1 5 824,0 1 1,-3 3-131,5 6 1,-8 8 0,3 5 0,-5 6-185,-2 5 1,0-1 0,0 8-1,0 1-308,0-3 0,2 6 1,2-6-1,2 0 1,0-4-696,3-4 1,-5-9-2801,8 1 1881,-8-1 1,13-2-1,-7-1 1</inkml:trace>
  <inkml:trace contextRef="#ctx0" brushRef="#br0" timeOffset="111048">21571 13503 8355,'-18'-8'286,"-1"6"0,0-5 0,1 5 0,-3 2 0,-4 2 1,-4 5-1,-2 5 0,0 5 140,-3 1 0,7 1 0,3 0 1,3-1-1,4 1 0,5 0 0,6 0-201,3-1 0,3-5 0,3-3 0,3 0-55,6 1 0,13-7 0,4 4 0,2-2 0,-2 3 254,-2 1 1,4-4-310,-6 7 0,-2-1 0,-10 7 0,-7 0 0,-4-1 84,-2 1 0,-10 0 0,-7-1-36,-6 1 0,-8-7 0,4-1-932,-2-3 0,4 5 0,-4-7 0,2-2-233,4-2-1017,2-2 0,11-17 0,2-3 1</inkml:trace>
  <inkml:trace contextRef="#ctx0" brushRef="#br0" timeOffset="111472">22132 13671 8355,'-36'0'249,"5"0"0,6 0 0,5 0 0,5 0 0,9 2 0,12 2 0,11 3 0,5-3 0,5-4 0,2-6 0,5-7 0,1-3 0,0-5 0,-4-2 0,-6-4 0,-4 0 0,-4 0 0,-5 2 0,-6 0 0,-4 0 0,-2 2 436,0 3-950,-8 1 1,-9 2 0,-7 5 0,1 6 0,0 4 0,0 4 208,-2 4 1,0 0-1,7 11 380,-1 4 1,0 10 0,1 0-1,-1 6 21,0 7 1,9-5 0,4 5 0,4-5-358,2-1 0,0-1 0,2 0 1,4-1-1,8-5-1996,9-6 1419,6-13 1,9-4 0,1-8 0,5-4-673,5-8 0,5-9 0,2-16 0</inkml:trace>
  <inkml:trace contextRef="#ctx0" brushRef="#br0" timeOffset="113312">23084 13204 8355,'-19'11'1931,"1"7"-1429,-9 1 1,-2 16 0,-9-2 0,1 7-1,-2 6 388,-5 1 0,3 1-809,-9 2 1,8 2 0,-1-9 0,5-1 0,7-3 0,4-4 0,4-3 0,3-10-1550,3-7 1496,11-7 0,-3-10 1,12-6-2059,3-11 1,4-16 0,9-13 0</inkml:trace>
  <inkml:trace contextRef="#ctx0" brushRef="#br0" timeOffset="113313">22673 13335 8355,'13'0'1923,"-3"2"-1168,-2 4 1,-1 7 0,-5 10 0,2 4-1,4 2-255,2 4 0,-3 2 0,5 2-469,3 1 0,-5-7 1,3-2-1,1 0 1,1-2-122,-3 0 1,5-2 0,-5-9-2339,5-3 0,10-5 0,2-8 1</inkml:trace>
  <inkml:trace contextRef="#ctx0" brushRef="#br0" timeOffset="113314">23514 13316 8355,'-29'-8'3191,"-7"6"-2299,5-4 0,2 4-676,-2 2 0,0 8 1,-4 4-1,1 5 101,3 2 1,2 8 0,-4 4 0,4 4 0,2 2 0,6 1 0,7-3 0,8-2 0,3-4-571,3-2 1,9-2-1,3-8 1,5-5 23,1-6 1,14-3-1,1-6 1,0-3-1,2-8-1281,1-9 0,-5-4 1024,0-4 0,-8-5 0,2 7 0,-5-2 1,-1 2-1,0 2 247,-1 4 0,-7 3 1,-5 5 271,-4 9 0,-4 10 815,-4 21 0,2-4 0,-7 4 0,1-5 0,1-1 0,1 0 317,4-1-1239,2 1 0,4-11 0,4-8-638,7-10 0,3-7 415,3-1 0,0-1 0,1 0 1,3 1-1,2-1 0,-2 2-331,-2 5 0,-5 2 534,-3 3 0,1 7 1,-5-2-1,-1 9 0,0 3 752,-4 4 1,-2 3-573,-2 2 1,-6 1 0,0 3 0,2 2 838,2-2 1,-4-8 0,-1-3-724,3 3 1,4-7-546,6-2 1,5-12-1,7-7-102,1-3 0,-6-1 0,-1 3 0,3 1 1,1 1-426,3 1 1,-3 1 0,-1 6 643,-3-2 0,1-1 0,6 7 0,-3-2 0,-1-2 98,-3-2 0,1 0-44,5 6 0,1-2 0,0-2 1,-1-5 283,1-1 1,0-3 0,-1-5 0,1-3 293,0-4 1,-3 2 0,-1-8 0,-5 0 0,-2 2 0,-3 4 1135,-3 4-717,6 3 0,-6 11 0,2 14 1,-6 15-198,-4 12 1,0 13 0,6 7-241,0 6 1,0 11-1,0-2 1,0 3 0,0 3 94,0 0 1,0 5 0,0 1-313,0-2 1,-7 4 0,-1 0-920,-2 2 1,-3-14-1,-5-3 1,-1-12 0,2-12-645,5-13 1,-3-14-974,9-17 1,0-15 2093,6-28 1,0-7 0,0-10 0,0-5 0,2-3-1,2-9 206,2-8 1,3-15-1,-7 49 1,0-1-8,0 0 1,2 0 0,3-6 0,1 0-1,-2 2 1,0 2 0,3 0 0,1 2 0,13-44 229,1 13 0,1 17 0,-6 12 645,0 15 0,-1 10 0,1 12 0,0 7 0,-3 10 0,-1 12 3093,-3 11-3631,-8 6 1,11 14-1,-9 3 1,-2 4-6,-2 8 1,-4-2 0,-4 8-1,-6-3-48,-5-5 0,-2 2 0,1-15 1,-1-3-390,0-7 1,-6 0 0,1-10 0,1-4-3185,2-5 2306,2-10 0,9-10 1,4-15-1,6-8 1,6-10 1,13-7-1,10-10 1</inkml:trace>
  <inkml:trace contextRef="#ctx0" brushRef="#br0" timeOffset="113315">24522 12719 8355,'-6'18'1233,"0"3"0,2 6 1,2 8-1,2 7-459,0-1 1,0 7-1,0 0-614,0 0 0,0 6 0,0-5 0,0 3-830,0-2 0,0 2 0,2-9-960,4-1 1,-2-5 317,8-6 0,1-4 0,6-8 0</inkml:trace>
  <inkml:trace contextRef="#ctx0" brushRef="#br0" timeOffset="113316">24672 13578 8355,'8'10'1452,"4"-4"-938,-3-4 0,7-4 0,-1-4 0,6-8-13,3-9 0,1 0 0,-6-6 1,0 0-380,-1 0 1,1-2 0,-2-7 0,-3 3-74,-1 4 0,-9-4 0,2 6 1,-6-3-77,-6 1 1,2 11 0,-11-1 0,-4 8 52,-3 5 1,-3 2-1,6 8 1,0 6 119,1 11 1,-1 2 0,0 10 0,3 2-65,3 2 0,5 3 0,8-1 94,0 0 0,2 1 0,4-1 0,7 0 1,5-1 72,7-5 1,4-4 0,9-9 0,-1-1-400,0-4 1,1-5 0,-1-8 0,0 0-777,1 0 1,-3-8-1347,-4-5 0,5-4 0,-7-1 0</inkml:trace>
  <inkml:trace contextRef="#ctx0" brushRef="#br0" timeOffset="114334">2017 17108 8355,'0'-38'44,"0"1"0,2 0 0,2-1 0,5-1 473,1-5 1,2 3-225,7-9 1,-2 0-1,-3-6 1,-3 2-1,-3 4 1,-4 7-1,-2 5 1,-2 7 0,0 6-1,-2 7 72,-4 5 1,-11 7 0,-12 12 0,-6 11-1,-11 10 1,-6 12 0,-4 7 0,2 6-421,5 2 1,-1 0 0,10-5-57,5-5 0,12-7 0,5-3 0,9-5 9,7-2 0,6-2 0,9-7 1,12-1-116,8-5 1,13 5-1,5-7 1,8 3 252,3-1 1,0 1 0,-8 3 0,-6-1 220,-11-3 0,-10 7 0,-15 8 1,-5 0-49,-5 0 0,-15 6 1,-9-2-1,-14 2 125,-3-2 1,-7 3-1,1-9 1,-1-5-249,0-5 0,-2-1 0,9-7 0,6-3-756,4-2 1,0-10-1,8-5-1119,4-4 0,11-1 1,2-1 754,8 0 1,15-8 0,10-2 0</inkml:trace>
  <inkml:trace contextRef="#ctx0" brushRef="#br0" timeOffset="115316">2148 17145 8355,'18'12'1104,"1"1"0,0-9 0,0 2 0,-1-4-588,1-2 1,2 0-1,1-2 1,3-4-78,-2-6 0,4-5 1,-2-4-1,-2-2-577,-2-1 0,-3-3 1,1 2-239,0-6 0,-9 4 0,-4 0 0,-4 2 0,-2 0-102,0 2 0,-8 4 0,-4 5 0,-7 3 182,-6 3 0,4-4 0,-4 5 1,5 3 287,1 2 0,0 10 0,1 5 1,1 6 666,5 5 0,-5 6 0,7 7 1,-3 0-273,1 1 0,7 5 0,-1 3 0,4-1-150,2 1 1,8-2-1,5-9 1,4-2-76,1-2 0,7-14 0,2 0-458,2-7 0,2-4 0,7-8 1,-1-4-756,0-7 0,-3-12 0,-1-4 1,2-2-1,-4 0-22,-2-2 0,-4-9 0,-6-1 0,-3 3 1161,-3 7 1,1 0-1,-7 6 527,-3-2 0,-2 6 2820,-2-2-2531,0 13 0,0 18 0,0 15 0,-2 4-539,-5 2 0,5 6 0,-4-2 0,4 4-205,2 3 0,0 5 1,0-1-1,0-5-65,0-4 1,0-10 0,0 2-201,0-4 171,0-3 1,0-9-1,0-11 1,0-13 27,0-8 1,2-10 0,2 0 0,5-7 0,1-3 1,2-3 0,5 5-1,-2-5-164,-3-2 0,7 7 1,6-1-1,-3 7-363,-1 4 0,-2 8 0,2-2 0,1 4-518,3 3 1,0 7-1,-6 5 1,0 4-3924,-1 2 4494,1 0 0,0 0 0,-1 0 1</inkml:trace>
  <inkml:trace contextRef="#ctx0" brushRef="#br0" timeOffset="115318">3231 16865 8355,'0'19'2346,"-2"-1"-1713,-4 1 1,4 0-1,-7 1 1,3 3-146,0 2 0,0 2 0,6-4 0,0 2-193,0-2 1,0-3 0,0-1 32,0 0-261,0-1 0,8-7-132,4-5 1,-1-4-159,1-2 1,-6 0-1,7-2 1,1-2 30,3-2 1,-4-1 213,-1 7 1,-6-6 0,5-2 0,-3-3 0,-4-3 911,-2-3-786,-2-1 1,6-9 0,1-4 0,-3-5-287,-2-1 1,4 6 0,0 0 0,0-3-185,3-1 1,-7 6-1,6 4-960,0 4-780,-6 11 0,15 2 0,-7 8 1</inkml:trace>
  <inkml:trace contextRef="#ctx0" brushRef="#br0" timeOffset="115668">3698 16940 8355,'10'-19'0,"-3"0"0,-3 1 0,2-1 186,6 0 0,-1 1 1,-1-3-1,0-2 500,1-2 0,-7 0 0,4 6 0,-1 1 1389,-1-1-1760,0 9 0,-12 3 0,-5 14 0,-3 7-166,-7 9 0,-4 6 0,0 8 1,-4 1-42,0-1 0,-6 1 1,4 1-1,-2 2-41,1 3 1,-1 0 0,8-7 0,5-2-374,5-4 1,1-4-1149,7-8 0,3-2 630,10-5 1,5-10-572,7-8 0,9-17 0,3 2 0</inkml:trace>
  <inkml:trace contextRef="#ctx0" brushRef="#br0" timeOffset="115908">4053 16790 11453,'10'-8'0,"-6"-3"0,-6 3 0,-6 8 1419,-2 11 0,-3 11 1,-3 5-1273,3 2 0,-4 3 1,5 7-1,-5 2-399,-1 3 1,1-2 0,3-9 0,3-4-1817,3-2 0,2-2 711,6-7 1,0-7 0,0-3 0</inkml:trace>
  <inkml:trace contextRef="#ctx0" brushRef="#br0" timeOffset="116695">4202 16305 8355,'-12'-11'2198,"-1"5"-1109,9 4 1,-4 4-2060,8 4 1,0 5 0,0 9-258,0 5 1,2 4 816,4 9 1,-4 7 0,7 3 0</inkml:trace>
  <inkml:trace contextRef="#ctx0" brushRef="#br0" timeOffset="116696">4408 16996 8355,'10'8'1279,"0"-6"-733,-3 4 1,1-18 0,4-9 0,-3-4 119,-1-2 0,-6-6 0,4 2 0,-4-4-273,-2-3 0,0 3 0,-2 4 1,-4 6-208,-6 4 1,-5 4 0,-2 5 0,1 6-299,-1 4 0,0 4 0,-1 6 1,-3 9 208,-2 6 1,0 16 0,6-2-254,1 3 1,1-1 0,5-1 0,5-1-357,5 0 0,2 1 0,0-1 0,2 0 0,5-1-1083,5-5 1,5 2 0,3-10 855,5-7 1,13 3 0,9-9 0</inkml:trace>
  <inkml:trace contextRef="#ctx0" brushRef="#br0" timeOffset="116697">4706 17070 8355,'13'7'2134,"-1"-1"1,-5 0 0,3-8-1645,-2-4 1,7 2-1,-1-9-327,9-1 1,-6-9 0,4-2 0,-3 0-245,-3-2 1,-1 4 0,3-6 0,-5 2-1,-5 2-186,-5-2 0,-2 6 0,0-3 1,0 3-186,0 2 0,-9 9 451,-3 4 0,-5 3 0,-1 6 0,-1 3 152,0 6 1,7 13 0,-1 4 0,1 2 68,1 0 0,-3 1 0,8 5 0,2 0-100,2 1 1,2-3 0,2-2-1,4-2-642,6 2 1,11-4-1,4 1-318,2-4 1,-4 1-1,4-4-825,-2 2 0,6 0 0,-4-6 1</inkml:trace>
  <inkml:trace contextRef="#ctx0" brushRef="#br0" timeOffset="117070">5995 17089 12100,'-19'-8'0,"1"-5"0,1-3 0,3-3 0,3-2 0,3-2 0,6-4 625,6-2 1,2-2 0,11-8 0,6-3 0,2-1-532,2 1 1,6-3 0,-4 1 0,2 2-234,0 3 0,-8 10 0,2 4 0,-6 4-113,-7 3 0,5 7 81,-5 5 1,5 6 0,-1 6 137,-3 7 1,3 3-1,-5 5 1,-1 4 71,-4 6 0,3 4 1,-3 5-1,-2 1 203,-2 3 1,-2-1 0,0-5-1,0-1-76,0 1 0,6-1 0,0-2-69,-1-4 1,3-2 0,0-8 0,3 0 0,3-5-973,3 1 1,1-9 0,1-1 0,2-5 0,4-2-2911,6 0 3252,4-9 0,11-18 0,2-12 1</inkml:trace>
  <inkml:trace contextRef="#ctx0" brushRef="#br0" timeOffset="118170">6910 16715 8355,'0'-18'871,"0"5"0,-2 3-471,-4 2 0,2 1 0,-9 7 1,-1 0 341,-3 0 0,-8 2 0,0 5-511,3 5 0,-5 13 0,2 4 0,2 2 0,2 0 0,3 3 61,-1 1 1,8 0 0,5-2-196,4-2 1,2-8-1,0 2 1,2-6-135,4-7 0,5-3 0,8-9-325,-1 0 1,7-11 0,0-5 0,-2-9 15,-2-4 0,-5 4 0,-1-4 0,-5 0-20,-2 0 1,5 4-1,-7-4 1,0 2 443,3 4 0,-7 2 378,4 2-133,-4 9 1,-2 4 0,0 14 0,0 9 60,0 6 1,0 4-1,0-5 1,0 5-127,0 2 0,0 0 0,0 5 0,0-5-196,0-2 0,8-2 1,5-9-1,3-1-382,3-3 1,2-8 0,4 3-1,6-5-744,4-2 1,0-15 0,-1-6 0,-3-6-347,2-6 1,2-2 0,2-2 0</inkml:trace>
  <inkml:trace contextRef="#ctx0" brushRef="#br0" timeOffset="118171">7359 16080 8355,'-13'-29'1275,"1"4"0,5 7-642,-5 5 1,6 1 0,-5 12-118,3 8 1,-4 15 0,3 10 0,1 9 152,0 8 1,1 8 0,5 8-1,-2 9-299,-2 2 1,-2 6 0,4-3-1,-3-1-531,3-2 1,2-17-1,2-6 1,0-8-687,0-11 0,0 0 0,0-10-861,0-2 0,2-10 1,2-11-301,3-13 1261,-1-1 1,-6-32 0,0 5 0</inkml:trace>
  <inkml:trace contextRef="#ctx0" brushRef="#br0" timeOffset="118172">7172 16566 8355,'0'-29'1773,"-2"2"-6,-5 8 0,5 1-1322,-4-1 1,6 0 0,6 3 0,7 1-148,3 3 0,9 5 1,2-3-1,0 2-450,0 4 1,6 2 0,-1 2 0,1 0-950,-2 0 1,2 4 0,-8 6-1350,-2 9 1,-2 6 1924,-3 0 0,1 4 0,0 8 1</inkml:trace>
  <inkml:trace contextRef="#ctx0" brushRef="#br0" timeOffset="118173">7620 16846 8355,'0'19'2341,"2"-9"-1526,4-4 0,5-3 0,7-6 0,1-3-503,0-6 0,1-7 0,3-6 0,2-4 0,-2-2-427,-2 0 0,-9 2 0,1-4 222,1 2 0,-6 6 1,-1-4-551,-5 2 0,-4 2 0,-5 8 0,-5 3 1,-5 3 180,-1 3 0,-1 2 1,-2 6-1,-1 2 620,-3 4 1,0 11-1,6 10 1,0 2-62,1 4 1,-1 2 0,2 4 0,3 3 153,1 2 1,9-1-1,-2-5 1,4-1-209,2 0 0,14-6 1,5-4-1,4-4-420,4-6 0,2-5 0,8 1 0,1-7-9,-1-4 1,0-10 0,1-5-2273,-1-3 0,1-3 1,-1 0-1</inkml:trace>
  <inkml:trace contextRef="#ctx0" brushRef="#br0" timeOffset="125795">8797 16902 8635,'-19'-10'3381,"9"2"-3058,1 8 1,11 0 0,5 2 0,7 4 0,7 4-314,4 1 0,0-3 1,-7-8-1,3 0 0,2-2 1,2-4-40,-2-7 1,4-10 0,-2-4 0,-3-2-296,-1-4 1,-4-8-1,-3-1 1,-3 5-102,-3 4 0,-2 10 0,-6-2 543,0 4 1,-2 11-88,-4 3 1,4 14-1,-7 7 1,3 9 329,0 8 0,0 4 0,6 3 0,0-1-184,0 0 1,2 1 0,2-3 0,4-4-158,3-6 1,1-6-1,7-7 1,2-6-11,3-3 0,-1-12 0,8-5 0,1-9-21,-3-8 1,4-13 0,-8-4-1,0-1-47,2-1 1,-9 10 0,3 1 0,-6 8 60,-1 4 0,1 8 0,-1 9 7,-1 2 0,-7 12 0,4 14 1,-2 9 67,-3 2 0,-3 13 1,0-3-1,2 5 158,2 2 1,0-3 0,-6-5 0,0-3-219,0-4 1,0 2-1,0-8-953,0-2 0,0-13-852,0-10 1,-8-25 0,-2-14 0</inkml:trace>
  <inkml:trace contextRef="#ctx0" brushRef="#br0" timeOffset="126047">9320 16155 8355,'-11'-19'604,"3"9"1,16 2-1563,5 8 1,12 0-1,4 0 1</inkml:trace>
  <inkml:trace contextRef="#ctx0" brushRef="#br0" timeOffset="126436">10720 16080 9383,'-10'9'684,"4"3"0,-3 13 0,1 8 0,0 9 0,-3 8-100,1 4 0,4 4 0,-7 4-413,-1 6 0,-1 5 0,1 2 0,1-1 77,-1 1 0,-1 2 0,1 2 1,1 2-225,-1-2 1,-1-11 0,1-8 0,1-8-489,-1-8 1,5-13 0,1-8-524,0-9 0,6-8 1,-4-14-34,3-11 0,6-16 0,1-15 1,6-8 6,7-10 0,-9 5 977,11-11 1,3-5-1,8-6 1</inkml:trace>
  <inkml:trace contextRef="#ctx0" brushRef="#br0" timeOffset="128075">10664 16193 8355,'19'-36'766,"0"5"-476,-1-4 1,7 20-1,2-3 1,0 3 134,0 5 0,-2 1 1,-6 9-1,-1 0 113,1 0 1,-6 9 0,-3 3 0,-2 7-331,-4 6 1,-2 4 0,-2 8 0,-2 1-103,-4-1 0,-4-2 0,-9-2 0,0-2 0,-1 1-62,-5-3 1,4-2 0,-4-11-248,4-3 0,9 1-157,-1-8 0,11-8 0,4-10 79,15-5 1,8-1-1,8-1 1,-2 2-351,2 5 1,-3 4-1,-1 8 1,-2 0 474,-5 0 1,-3 4 0,-4 6 0,-5 9 531,-2 2 0,-4 8 0,-10 2 0,-6 4 282,-5 2 1,-8-1-1,0-5 1,2-6-635,3-5 1,1-1-4727,0 0 3792,9-9 1,18-2-1,13-8 1</inkml:trace>
  <inkml:trace contextRef="#ctx0" brushRef="#br0" timeOffset="128076">11150 16734 8355,'0'19'1165,"0"-9"0,2-10 1,4-12-1,7-5-844,3-2 0,3 1 1,2-1-1,1 0-264,3 1 0,0 7 1,-6 5-1,0 4 14,-1 2 0,1 2 0,-2 4 22,-5 7 0,-4 12 0,-6 4 0,3 2 0,1 0 0,0-2 0,-6 4 0,0-4 84,0-2 0,-2 4 1,-2-6-169,-2-2 0,-1-8-598,7-3 0,0-10 0,0-2 128,0-10 0,0-7 0,0-4 0,0-1 0,0-5-1097,0-2 0,9-11 0,1-8 1</inkml:trace>
  <inkml:trace contextRef="#ctx0" brushRef="#br0" timeOffset="128077">11430 16267 8355,'10'-18'3096,"-1"7"-2706,-9 3 1,2 8-1365,4 0 0,2 8 0,7 5 0,-5 3 323,-2 3 1,7 8-1,-5 2 1</inkml:trace>
  <inkml:trace contextRef="#ctx0" brushRef="#br0" timeOffset="128078">11654 16902 8355,'-8'11'287,"6"5"266,-15-14 0,9 4 0,-5-14 0,7-8 0,4-7-248,2 0 1,8-6-1,5 0 1,3 0-176,3 4 1,0 4-1,-1 2 1,1 3-40,0 3 1,0 5-1,-1 10 1,1 6-1,0 11 1,-3 10-3,-3 6 0,1 9 0,-8 2 0,-2 4 1,-1 6-1,-3 8 292,0 8 1,0 7-296,0 15 1,-7-7 0,-1-2 0,-4 0 0,-7-2 0,-4 0 247,0-4 1,-4-11-54,2-5 1,-2-14 0,5-7 0,-3-9-1,2-10-31,2-8 0,2-7 0,1-8 1,-1-4-407,0-9 0,1-1 0,1-17 0,3-3-556,1-1 1,3-17 0,-3-6-1,7-4-1740,4-2 716,2-32 1,0 7 0,0-32 0</inkml:trace>
  <inkml:trace contextRef="#ctx0" brushRef="#br0" timeOffset="128079">11878 16099 8891,'-10'0'1162,"2"0"1,8 2-1718,0 4 0,2 3-538,4 3 0,4 13 0,9-4 0</inkml:trace>
  <inkml:trace contextRef="#ctx0" brushRef="#br0" timeOffset="128080">12158 16846 8355,'9'11'994,"3"-5"-416,5-4 1,1-2 0,1-2-30,0-4 0,8-3 1,4-5-1,4 1-293,3-1 1,5-1-1,3 1 1,-3 3-281,-3 3 0,-1-4 0,-14 5 0,-2 3-3649,-2 2 2471,-11-6 1,-10 6 0,-10-7 0</inkml:trace>
  <inkml:trace contextRef="#ctx0" brushRef="#br0" timeOffset="128081">12289 16566 8355,'2'-10'569,"4"3"0,5 3 0,7 0 0,3-2 331,4 2 0,-2-5 0,8 3-937,2 2 0,3 2 0,1 0 0,-2-2 0,-2-2 0,-4 1 0,0 3-4681,1 2 4063,1 0 0,6 0 0,0 0 0</inkml:trace>
  <inkml:trace contextRef="#ctx0" brushRef="#br0" timeOffset="128554">13466 15726 8355,'0'-29'482,"2"6"0,2 10 0,2 13 0,0 13 0,1 12 0,-1 10 0,0 8 0,0 5 0,1 4 3778,-3 2-4349,-2-6 1,-2 12 0,0-4 0,0 2 0,0 0 0,0-4 0,0-2 0,0-6-1252,0-7 1,0 1-1,0-14-284,0 4 0,-9-8 0,-1 5 1</inkml:trace>
  <inkml:trace contextRef="#ctx0" brushRef="#br0" timeOffset="128555">13111 16585 8355,'-10'0'3006,"10"6"-2501,12 0 1,0 7 0,5-7 0,8 0 0,6 0-165,8 1 0,17 1 1,3-4-1,7 2 0,11-2 1,8-2-1,4-2 0,2 0 22,3 0 1,-11 0 0,10-2-711,-2-4 0,-16 4 1,-8-4-1,-13 4 1,-13 2-282,-8 0 1,-6 0-1621,-8 0 1,-9 0 0,-1 0 0</inkml:trace>
  <inkml:trace contextRef="#ctx0" brushRef="#br0" timeOffset="129043">13746 17070 10527,'-19'0'0,"3"2"0,3 5 0,5 7 0,0 7 0,-3 6 0,-1 4 0,-1 8 5301,-1 9-5192,-3 6 1,5 4 0,1 2 0,1 3 0,2-5-426,-1-6 0,3 6 0,6-8 1,0-5-84,0-3 0,0-7 0,0-4-626,0-6 0,0-15 1,2-10-73,4-10 1,-1-21-1,5-9 1,0-5 915,1-7 0,1-2 0,7-2 1</inkml:trace>
  <inkml:trace contextRef="#ctx0" brushRef="#br0" timeOffset="129044">13727 17070 8355,'9'-10'1040,"-7"-7"0,8 17 1,-6 0-434,2 11 0,7 5 0,-5 5 0,2 4-305,5 6 1,2 6 0,1 5 0,1 4-164,0 1 1,1 5 0,3 8 0,4 3-208,2-3 0,-6-4 1,2-4-1,-4-5-33,-3-1 1,1-11-1,0-12 259,-1-8 0,-1-9 1,-5-14 73,-5-11 1,-5-16-1,-2-17 1,0-8 464,0-9 1,0-6 0,0-5 0,0-6-854,0 1 1,-6-6 0,-3 6 0,-1 2-2157,-5 8-146,7 1 0,-17 24 1,4-4-1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836C68-434F-C045-8A62-56A6703A8FF4}" type="datetimeFigureOut">
              <a:rPr lang="en-US" smtClean="0"/>
              <a:t>10/19/22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97895B-D70D-1A4F-BCD4-2914E010F6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863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37931725" indent="-37474525"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pPr eaLnBrk="1" hangingPunct="1"/>
            <a:fld id="{C2410C98-08F9-C449-8A24-3DDB50B0F018}" type="slidenum">
              <a:rPr lang="en-US" altLang="en-US" sz="1300" b="0">
                <a:solidFill>
                  <a:prstClr val="black"/>
                </a:solidFill>
                <a:latin typeface="Times New Roman" charset="0"/>
              </a:rPr>
              <a:pPr eaLnBrk="1" hangingPunct="1"/>
              <a:t>1</a:t>
            </a:fld>
            <a:endParaRPr lang="en-US" altLang="en-US" sz="1300" b="0">
              <a:solidFill>
                <a:prstClr val="black"/>
              </a:solidFill>
              <a:latin typeface="Times New Roman" charset="0"/>
            </a:endParaRPr>
          </a:p>
        </p:txBody>
      </p:sp>
      <p:sp>
        <p:nvSpPr>
          <p:cNvPr id="16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ln/>
        </p:spPr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30733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37931725" indent="-37474525"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pPr eaLnBrk="1" hangingPunct="1"/>
            <a:fld id="{FF8A219C-F722-4448-A7E2-9B7929C6676D}" type="slidenum">
              <a:rPr lang="en-US" altLang="en-US" sz="1300" b="0">
                <a:latin typeface="Times New Roman" charset="0"/>
              </a:rPr>
              <a:pPr eaLnBrk="1" hangingPunct="1"/>
              <a:t>2</a:t>
            </a:fld>
            <a:endParaRPr lang="en-US" altLang="en-US" sz="1300" b="0">
              <a:latin typeface="Times New Roman" charset="0"/>
            </a:endParaRPr>
          </a:p>
        </p:txBody>
      </p:sp>
      <p:sp>
        <p:nvSpPr>
          <p:cNvPr id="29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921675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63B029-C435-1F4D-8CAB-504B1D49C643}" type="slidenum">
              <a:rPr lang="en-US" altLang="en-US">
                <a:solidFill>
                  <a:srgbClr val="000000"/>
                </a:solidFill>
              </a:rPr>
              <a:pPr/>
              <a:t>6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25851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/>
                </a:solidFill>
              </a:rPr>
              <a:t>CN5E by Tanenbaum &amp; Wetherall, © Pearson Education-Prentice Hall and D. Wetherall, 2011</a:t>
            </a:r>
            <a:endParaRPr lang="en-US" i="0" dirty="0">
              <a:solidFill>
                <a:prstClr val="black"/>
              </a:solidFill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143004"/>
            <a:ext cx="4114800" cy="4867275"/>
          </a:xfrm>
        </p:spPr>
        <p:txBody>
          <a:bodyPr/>
          <a:lstStyle>
            <a:lvl1pPr>
              <a:buClr>
                <a:srgbClr val="0000FF"/>
              </a:buClr>
              <a:buFont typeface="Arial" pitchFamily="34" charset="0"/>
              <a:buNone/>
              <a:defRPr/>
            </a:lvl1pPr>
            <a:lvl2pPr>
              <a:buClr>
                <a:srgbClr val="0000FF"/>
              </a:buClr>
              <a:defRPr/>
            </a:lvl2pPr>
            <a:lvl3pPr>
              <a:buClr>
                <a:srgbClr val="0000FF"/>
              </a:buClr>
              <a:defRPr/>
            </a:lvl3pPr>
            <a:lvl4pPr>
              <a:buClr>
                <a:srgbClr val="0000FF"/>
              </a:buClr>
              <a:defRPr/>
            </a:lvl4pPr>
            <a:lvl5pPr>
              <a:buClr>
                <a:srgbClr val="0000FF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996663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097E1-41A0-CD48-8B5C-54BF1849C87F}" type="slidenum">
              <a:rPr lang="en-US" altLang="en-US" smtClean="0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26144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67DD9-A4C0-A84C-8C32-D2C9D6D154E9}" type="slidenum">
              <a:rPr lang="en-US" altLang="en-US" smtClean="0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573862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9264AC-31C7-8E4E-B6A5-D9EA56B5D7F9}" type="slidenum">
              <a:rPr lang="en-US" altLang="en-US" smtClean="0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56915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465AB-9CEE-294C-BD8F-6CDDEC856893}" type="slidenum">
              <a:rPr lang="en-US" altLang="en-US" smtClean="0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8093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9CD675-1DB3-C34D-BBE2-4FC80729BCE9}" type="slidenum">
              <a:rPr lang="en-US" altLang="en-US" smtClean="0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838735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E9DB0-74D8-8145-A656-603963CD54D6}" type="slidenum">
              <a:rPr lang="en-US" altLang="en-US" smtClean="0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552633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2CB1F1-DAA8-FE42-96ED-410E9FEB9F3A}" type="slidenum">
              <a:rPr lang="en-US" altLang="en-US" smtClean="0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626196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093A29-7BBC-3D43-86FD-553316428815}" type="slidenum">
              <a:rPr lang="en-US" altLang="en-US" smtClean="0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726009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222ED-516A-6442-BD28-56D5B1A1C12D}" type="slidenum">
              <a:rPr lang="en-US" altLang="en-US" smtClean="0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32210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CB5D3-2735-7B47-934D-9C93B0007641}" type="slidenum">
              <a:rPr lang="en-US" altLang="en-US" smtClean="0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61699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/>
                </a:solidFill>
              </a:rPr>
              <a:t>CN5E by Tanenbaum &amp; Wetherall, © Pearson Education-Prentice Hall and D. Wetherall, 2011</a:t>
            </a:r>
            <a:endParaRPr lang="en-US" i="0" dirty="0">
              <a:solidFill>
                <a:prstClr val="black"/>
              </a:solidFill>
            </a:endParaRP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57200" y="1143001"/>
            <a:ext cx="8229600" cy="1123950"/>
          </a:xfrm>
        </p:spPr>
        <p:txBody>
          <a:bodyPr/>
          <a:lstStyle>
            <a:lvl1pPr>
              <a:buClr>
                <a:srgbClr val="0000FF"/>
              </a:buClr>
              <a:buFont typeface="Arial" pitchFamily="34" charset="0"/>
              <a:buNone/>
              <a:defRPr/>
            </a:lvl1pPr>
            <a:lvl2pPr>
              <a:buClr>
                <a:srgbClr val="0000FF"/>
              </a:buClr>
              <a:defRPr/>
            </a:lvl2pPr>
            <a:lvl3pPr>
              <a:buClr>
                <a:srgbClr val="0000FF"/>
              </a:buClr>
              <a:defRPr/>
            </a:lvl3pPr>
            <a:lvl4pPr>
              <a:buClr>
                <a:srgbClr val="0000FF"/>
              </a:buClr>
              <a:defRPr/>
            </a:lvl4pPr>
            <a:lvl5pPr>
              <a:buClr>
                <a:srgbClr val="0000FF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1"/>
          </p:nvPr>
        </p:nvSpPr>
        <p:spPr>
          <a:xfrm>
            <a:off x="457200" y="2266950"/>
            <a:ext cx="4114800" cy="3743325"/>
          </a:xfrm>
        </p:spPr>
        <p:txBody>
          <a:bodyPr/>
          <a:lstStyle>
            <a:lvl1pPr>
              <a:buClr>
                <a:srgbClr val="0000FF"/>
              </a:buClr>
              <a:buFont typeface="Arial" pitchFamily="34" charset="0"/>
              <a:buNone/>
              <a:defRPr/>
            </a:lvl1pPr>
            <a:lvl2pPr>
              <a:buClr>
                <a:srgbClr val="0000FF"/>
              </a:buClr>
              <a:defRPr/>
            </a:lvl2pPr>
            <a:lvl3pPr>
              <a:buClr>
                <a:srgbClr val="0000FF"/>
              </a:buClr>
              <a:defRPr/>
            </a:lvl3pPr>
            <a:lvl4pPr>
              <a:buClr>
                <a:srgbClr val="0000FF"/>
              </a:buClr>
              <a:defRPr/>
            </a:lvl4pPr>
            <a:lvl5pPr>
              <a:buClr>
                <a:srgbClr val="0000FF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2586346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7ABA2-742A-9E41-929E-867FAC8F1C74}" type="slidenum">
              <a:rPr lang="en-US" altLang="en-US" smtClean="0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80095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z="600"/>
            </a:lvl1pPr>
          </a:lstStyle>
          <a:p>
            <a:pPr>
              <a:defRPr/>
            </a:pPr>
            <a:r>
              <a:rPr lang="en-US">
                <a:solidFill>
                  <a:prstClr val="black"/>
                </a:solidFill>
              </a:rPr>
              <a:t>CN5E by Tanenbaum &amp; Wetherall, © Pearson Education-Prentice Hall and D. Wetherall, 2011</a:t>
            </a:r>
            <a:endParaRPr lang="en-US" i="0" dirty="0">
              <a:solidFill>
                <a:prstClr val="black"/>
              </a:solidFill>
            </a:endParaRP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381126" y="1990725"/>
            <a:ext cx="7315201" cy="4019550"/>
          </a:xfrm>
        </p:spPr>
        <p:txBody>
          <a:bodyPr/>
          <a:lstStyle>
            <a:lvl1pPr>
              <a:buClr>
                <a:srgbClr val="0000FF"/>
              </a:buClr>
              <a:buFont typeface="Arial" pitchFamily="34" charset="0"/>
              <a:buNone/>
              <a:defRPr/>
            </a:lvl1pPr>
            <a:lvl2pPr>
              <a:buClr>
                <a:srgbClr val="0000FF"/>
              </a:buClr>
              <a:defRPr/>
            </a:lvl2pPr>
            <a:lvl3pPr>
              <a:buClr>
                <a:srgbClr val="0000FF"/>
              </a:buClr>
              <a:defRPr/>
            </a:lvl3pPr>
            <a:lvl4pPr>
              <a:buClr>
                <a:srgbClr val="0000FF"/>
              </a:buClr>
              <a:defRPr/>
            </a:lvl4pPr>
            <a:lvl5pPr>
              <a:buClr>
                <a:srgbClr val="0000FF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678102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z="600"/>
            </a:lvl1pPr>
          </a:lstStyle>
          <a:p>
            <a:pPr>
              <a:defRPr/>
            </a:pPr>
            <a:r>
              <a:rPr lang="en-US">
                <a:solidFill>
                  <a:prstClr val="black"/>
                </a:solidFill>
              </a:rPr>
              <a:t>CN5E by Tanenbaum &amp; Wetherall, © Pearson Education-Prentice Hall and D. Wetherall, 2011</a:t>
            </a:r>
            <a:endParaRPr lang="en-US" i="0" dirty="0">
              <a:solidFill>
                <a:prstClr val="black"/>
              </a:solidFill>
            </a:endParaRP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914399" y="1610717"/>
            <a:ext cx="7790214" cy="4600081"/>
          </a:xfrm>
        </p:spPr>
        <p:txBody>
          <a:bodyPr/>
          <a:lstStyle>
            <a:lvl1pPr>
              <a:buFont typeface="Arial" pitchFamily="34" charset="0"/>
              <a:buNone/>
              <a:defRPr/>
            </a:lvl1pPr>
            <a:lvl2pPr>
              <a:buClr>
                <a:srgbClr val="0000FF"/>
              </a:buClr>
              <a:defRPr/>
            </a:lvl2pPr>
            <a:lvl3pPr>
              <a:buClr>
                <a:srgbClr val="0000FF"/>
              </a:buClr>
              <a:defRPr/>
            </a:lvl3pPr>
            <a:lvl4pPr>
              <a:buClr>
                <a:srgbClr val="0000FF"/>
              </a:buClr>
              <a:defRPr/>
            </a:lvl4pPr>
            <a:lvl5pPr>
              <a:buClr>
                <a:srgbClr val="0000FF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415642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9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8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4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3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4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1604B317-4583-4F47-85DE-3A742F6C6EE3}" type="datetime1">
              <a:rPr lang="en-US" altLang="en-US">
                <a:solidFill>
                  <a:prstClr val="black"/>
                </a:solidFill>
                <a:latin typeface="Arial" charset="0"/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10/19/22</a:t>
            </a:fld>
            <a:endParaRPr lang="en-US" altLang="en-US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4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F89025AD-51A9-2A40-98CC-4891327A2A08}" type="slidenum">
              <a:rPr lang="en-US" altLang="en-US">
                <a:solidFill>
                  <a:prstClr val="black"/>
                </a:solidFill>
                <a:latin typeface="Arial" charset="0"/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en-US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994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dirty="0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5572125" y="6486525"/>
            <a:ext cx="28956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>
                <a:solidFill>
                  <a:prstClr val="black"/>
                </a:solidFill>
              </a:rPr>
              <a:t>Data Link Layer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181977" y="6486525"/>
            <a:ext cx="676275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>
                <a:solidFill>
                  <a:prstClr val="black"/>
                </a:solidFill>
                <a:latin typeface="Arial" charset="0"/>
                <a:cs typeface="Arial" charset="0"/>
              </a:rPr>
              <a:t>5-</a:t>
            </a:r>
            <a:fld id="{D0626857-DD43-9D46-91D4-DEBFBA1258D1}" type="slidenum">
              <a:rPr lang="en-US">
                <a:solidFill>
                  <a:prstClr val="black"/>
                </a:solidFill>
                <a:latin typeface="Arial" charset="0"/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dirty="0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79819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400" y="1600200"/>
            <a:ext cx="3810000" cy="4648200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95800" y="1600200"/>
            <a:ext cx="3810000" cy="4648200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dirty="0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>
          <a:xfrm>
            <a:off x="5572125" y="6486525"/>
            <a:ext cx="28956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>
                <a:solidFill>
                  <a:prstClr val="black"/>
                </a:solidFill>
              </a:rPr>
              <a:t>Data Link Layer</a:t>
            </a:r>
          </a:p>
        </p:txBody>
      </p:sp>
      <p:sp>
        <p:nvSpPr>
          <p:cNvPr id="7" name="Slide Number Placeholder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181977" y="6486525"/>
            <a:ext cx="676275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>
                <a:solidFill>
                  <a:prstClr val="black"/>
                </a:solidFill>
                <a:latin typeface="Arial" charset="0"/>
                <a:cs typeface="Arial" charset="0"/>
              </a:rPr>
              <a:t>5-</a:t>
            </a:r>
            <a:fld id="{9AB7E571-4613-BD47-B8AF-E4769FE4BBE2}" type="slidenum">
              <a:rPr lang="en-US">
                <a:solidFill>
                  <a:prstClr val="black"/>
                </a:solidFill>
                <a:latin typeface="Arial" charset="0"/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dirty="0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2906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dirty="0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5572125" y="6486525"/>
            <a:ext cx="28956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>
                <a:solidFill>
                  <a:prstClr val="black"/>
                </a:solidFill>
              </a:rPr>
              <a:t>Data Link Layer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181977" y="6486525"/>
            <a:ext cx="676275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>
                <a:solidFill>
                  <a:prstClr val="black"/>
                </a:solidFill>
                <a:latin typeface="Arial" charset="0"/>
                <a:cs typeface="Arial" charset="0"/>
              </a:rPr>
              <a:t>5-</a:t>
            </a:r>
            <a:fld id="{B3616EB6-F471-2047-976B-63D7811A01EC}" type="slidenum">
              <a:rPr lang="en-US">
                <a:solidFill>
                  <a:prstClr val="black"/>
                </a:solidFill>
                <a:latin typeface="Arial" charset="0"/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dirty="0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93995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dirty="0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  <p:sp>
        <p:nvSpPr>
          <p:cNvPr id="3" name="Rectangle 7"/>
          <p:cNvSpPr>
            <a:spLocks noGrp="1" noChangeArrowheads="1"/>
          </p:cNvSpPr>
          <p:nvPr>
            <p:ph type="ftr" sz="quarter" idx="11"/>
          </p:nvPr>
        </p:nvSpPr>
        <p:spPr>
          <a:xfrm>
            <a:off x="5532438" y="6467475"/>
            <a:ext cx="2895600" cy="287338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>
                <a:solidFill>
                  <a:prstClr val="black"/>
                </a:solidFill>
              </a:rPr>
              <a:t>Network Layer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324852" y="6462717"/>
            <a:ext cx="676275" cy="2762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>
                <a:solidFill>
                  <a:prstClr val="black"/>
                </a:solidFill>
                <a:latin typeface="Arial" charset="0"/>
                <a:cs typeface="Arial" charset="0"/>
              </a:rPr>
              <a:t>4-</a:t>
            </a:r>
            <a:fld id="{7EFC9773-7379-5049-A6C9-0C8EEEC5C544}" type="slidenum">
              <a:rPr lang="en-US">
                <a:solidFill>
                  <a:prstClr val="black"/>
                </a:solidFill>
                <a:latin typeface="Arial" charset="0"/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dirty="0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34924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4.xml"/><Relationship Id="rId10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9144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381126" y="1590675"/>
            <a:ext cx="7315201" cy="4591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0" y="6553200"/>
            <a:ext cx="9144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600" i="1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US">
                <a:solidFill>
                  <a:prstClr val="black"/>
                </a:solidFill>
              </a:rPr>
              <a:t>CN5E by Tanenbaum &amp; Wetherall, © Pearson Education-Prentice Hall and D. Wetherall, 2011</a:t>
            </a:r>
            <a:endParaRPr lang="en-US" i="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77217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2700">
          <a:solidFill>
            <a:srgbClr val="FF0000"/>
          </a:solidFill>
          <a:latin typeface="Arial" pitchFamily="34" charset="0"/>
          <a:ea typeface="+mj-ea"/>
          <a:cs typeface="Arial" pitchFamily="34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2700">
          <a:solidFill>
            <a:srgbClr val="FF0000"/>
          </a:solidFill>
          <a:latin typeface="Arial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2700">
          <a:solidFill>
            <a:srgbClr val="FF0000"/>
          </a:solidFill>
          <a:latin typeface="Arial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2700">
          <a:solidFill>
            <a:srgbClr val="FF0000"/>
          </a:solidFill>
          <a:latin typeface="Arial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2700">
          <a:solidFill>
            <a:srgbClr val="FF0000"/>
          </a:solidFill>
          <a:latin typeface="Arial" charset="0"/>
          <a:cs typeface="Arial" charset="0"/>
        </a:defRPr>
      </a:lvl5pPr>
      <a:lvl6pPr marL="342892" algn="ctr" rtl="0" eaLnBrk="1" fontAlgn="base" hangingPunct="1">
        <a:spcBef>
          <a:spcPct val="0"/>
        </a:spcBef>
        <a:spcAft>
          <a:spcPct val="0"/>
        </a:spcAft>
        <a:defRPr sz="3300">
          <a:solidFill>
            <a:srgbClr val="FF0000"/>
          </a:solidFill>
          <a:latin typeface="Times New Roman" pitchFamily="18" charset="0"/>
        </a:defRPr>
      </a:lvl6pPr>
      <a:lvl7pPr marL="685783" algn="ctr" rtl="0" eaLnBrk="1" fontAlgn="base" hangingPunct="1">
        <a:spcBef>
          <a:spcPct val="0"/>
        </a:spcBef>
        <a:spcAft>
          <a:spcPct val="0"/>
        </a:spcAft>
        <a:defRPr sz="3300">
          <a:solidFill>
            <a:srgbClr val="FF0000"/>
          </a:solidFill>
          <a:latin typeface="Times New Roman" pitchFamily="18" charset="0"/>
        </a:defRPr>
      </a:lvl7pPr>
      <a:lvl8pPr marL="1028675" algn="ctr" rtl="0" eaLnBrk="1" fontAlgn="base" hangingPunct="1">
        <a:spcBef>
          <a:spcPct val="0"/>
        </a:spcBef>
        <a:spcAft>
          <a:spcPct val="0"/>
        </a:spcAft>
        <a:defRPr sz="3300">
          <a:solidFill>
            <a:srgbClr val="FF0000"/>
          </a:solidFill>
          <a:latin typeface="Times New Roman" pitchFamily="18" charset="0"/>
        </a:defRPr>
      </a:lvl8pPr>
      <a:lvl9pPr marL="1371566" algn="ctr" rtl="0" eaLnBrk="1" fontAlgn="base" hangingPunct="1">
        <a:spcBef>
          <a:spcPct val="0"/>
        </a:spcBef>
        <a:spcAft>
          <a:spcPct val="0"/>
        </a:spcAft>
        <a:defRPr sz="3300">
          <a:solidFill>
            <a:srgbClr val="FF0000"/>
          </a:solidFill>
          <a:latin typeface="Times New Roman" pitchFamily="18" charset="0"/>
        </a:defRPr>
      </a:lvl9pPr>
    </p:titleStyle>
    <p:bodyStyle>
      <a:lvl1pPr marL="0" indent="0" algn="l" rtl="0" eaLnBrk="0" fontAlgn="base" hangingPunct="0">
        <a:spcBef>
          <a:spcPts val="1350"/>
        </a:spcBef>
        <a:spcAft>
          <a:spcPct val="0"/>
        </a:spcAft>
        <a:buClr>
          <a:srgbClr val="0000FF"/>
        </a:buClr>
        <a:buFont typeface="Arial" pitchFamily="34" charset="0"/>
        <a:buNone/>
        <a:defRPr sz="18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342892" indent="-342892" algn="l" rtl="0" eaLnBrk="0" fontAlgn="base" hangingPunct="0">
        <a:spcBef>
          <a:spcPts val="450"/>
        </a:spcBef>
        <a:spcAft>
          <a:spcPct val="0"/>
        </a:spcAft>
        <a:buClr>
          <a:srgbClr val="0000FF"/>
        </a:buClr>
        <a:buFont typeface="Arial" pitchFamily="34" charset="0"/>
        <a:buChar char="•"/>
        <a:defRPr sz="1800">
          <a:solidFill>
            <a:schemeClr val="tx1"/>
          </a:solidFill>
          <a:latin typeface="Arial" pitchFamily="34" charset="0"/>
          <a:cs typeface="Arial" pitchFamily="34" charset="0"/>
        </a:defRPr>
      </a:lvl2pPr>
      <a:lvl3pPr marL="600060" indent="-257168" algn="l" rtl="0" eaLnBrk="0" fontAlgn="base" hangingPunct="0">
        <a:spcBef>
          <a:spcPct val="20000"/>
        </a:spcBef>
        <a:spcAft>
          <a:spcPct val="0"/>
        </a:spcAft>
        <a:buClr>
          <a:srgbClr val="0000FF"/>
        </a:buClr>
        <a:buFont typeface="Arial" pitchFamily="34" charset="0"/>
        <a:buChar char="−"/>
        <a:defRPr sz="1500">
          <a:solidFill>
            <a:schemeClr val="tx1"/>
          </a:solidFill>
          <a:latin typeface="Arial" pitchFamily="34" charset="0"/>
          <a:cs typeface="Arial" pitchFamily="34" charset="0"/>
        </a:defRPr>
      </a:lvl3pPr>
      <a:lvl4pPr marL="771506" indent="-171446" algn="l" rtl="0" eaLnBrk="0" fontAlgn="base" hangingPunct="0">
        <a:spcBef>
          <a:spcPct val="20000"/>
        </a:spcBef>
        <a:spcAft>
          <a:spcPct val="0"/>
        </a:spcAft>
        <a:buClr>
          <a:srgbClr val="0000FF"/>
        </a:buClr>
        <a:buFont typeface="Arial" pitchFamily="34" charset="0"/>
        <a:buChar char="»"/>
        <a:defRPr sz="1350">
          <a:solidFill>
            <a:schemeClr val="tx1"/>
          </a:solidFill>
          <a:latin typeface="Arial" pitchFamily="34" charset="0"/>
          <a:cs typeface="Arial" pitchFamily="34" charset="0"/>
        </a:defRPr>
      </a:lvl4pPr>
      <a:lvl5pPr marL="942952" indent="-171446" algn="l" rtl="0" eaLnBrk="0" fontAlgn="base" hangingPunct="0">
        <a:spcBef>
          <a:spcPct val="20000"/>
        </a:spcBef>
        <a:spcAft>
          <a:spcPct val="0"/>
        </a:spcAft>
        <a:buClr>
          <a:srgbClr val="0000FF"/>
        </a:buClr>
        <a:buFont typeface="Wingdings" pitchFamily="2" charset="2"/>
        <a:buChar char="§"/>
        <a:defRPr sz="1200">
          <a:solidFill>
            <a:schemeClr val="tx1"/>
          </a:solidFill>
          <a:latin typeface="Arial" pitchFamily="34" charset="0"/>
          <a:cs typeface="Arial" pitchFamily="34" charset="0"/>
        </a:defRPr>
      </a:lvl5pPr>
      <a:lvl6pPr marL="2000200" indent="-28574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Char char="»"/>
        <a:defRPr sz="1500">
          <a:solidFill>
            <a:schemeClr val="tx1"/>
          </a:solidFill>
          <a:latin typeface="+mn-lt"/>
        </a:defRPr>
      </a:lvl6pPr>
      <a:lvl7pPr marL="2343092" indent="-28574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Char char="»"/>
        <a:defRPr sz="1500">
          <a:solidFill>
            <a:schemeClr val="tx1"/>
          </a:solidFill>
          <a:latin typeface="+mn-lt"/>
        </a:defRPr>
      </a:lvl7pPr>
      <a:lvl8pPr marL="2685983" indent="-28574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Char char="»"/>
        <a:defRPr sz="1500">
          <a:solidFill>
            <a:schemeClr val="tx1"/>
          </a:solidFill>
          <a:latin typeface="+mn-lt"/>
        </a:defRPr>
      </a:lvl8pPr>
      <a:lvl9pPr marL="3028874" indent="-28574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Char char="»"/>
        <a:defRPr sz="15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10/19/22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>
                <a:solidFill>
                  <a:prstClr val="black"/>
                </a:solidFill>
              </a:rPr>
              <a:t>CN5E by Tanenbaum &amp; Wetherall, © Pearson Education-Prentice Hall and D. Wetherall, 2011</a:t>
            </a:r>
            <a:endParaRPr lang="en-US" i="0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05055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tiff"/><Relationship Id="rId4" Type="http://schemas.openxmlformats.org/officeDocument/2006/relationships/image" Target="../media/image5.tif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6.png"/><Relationship Id="rId5" Type="http://schemas.openxmlformats.org/officeDocument/2006/relationships/customXml" Target="../ink/ink2.xml"/><Relationship Id="rId4" Type="http://schemas.openxmlformats.org/officeDocument/2006/relationships/image" Target="../media/image1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tiff"/><Relationship Id="rId4" Type="http://schemas.openxmlformats.org/officeDocument/2006/relationships/image" Target="../media/image5.tif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657350" y="1152525"/>
            <a:ext cx="5829300" cy="857250"/>
          </a:xfrm>
        </p:spPr>
        <p:txBody>
          <a:bodyPr/>
          <a:lstStyle/>
          <a:p>
            <a:pPr eaLnBrk="1" hangingPunct="1"/>
            <a:r>
              <a:rPr lang="en-US" altLang="en-US" dirty="0"/>
              <a:t>ECE158A: Computer Networks</a:t>
            </a:r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145254F1-7C01-2EEE-7954-341EFA3A86DF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0" y="3048000"/>
            <a:ext cx="9144000" cy="3429000"/>
          </a:xfrm>
        </p:spPr>
        <p:txBody>
          <a:bodyPr/>
          <a:lstStyle/>
          <a:p>
            <a:pPr eaLnBrk="1" hangingPunct="1"/>
            <a:r>
              <a:rPr lang="en-US" altLang="en-US" dirty="0">
                <a:solidFill>
                  <a:srgbClr val="000090"/>
                </a:solidFill>
              </a:rPr>
              <a:t>Tara </a:t>
            </a:r>
            <a:r>
              <a:rPr lang="en-US" altLang="en-US" dirty="0" err="1">
                <a:solidFill>
                  <a:srgbClr val="000090"/>
                </a:solidFill>
              </a:rPr>
              <a:t>Javidi</a:t>
            </a:r>
            <a:endParaRPr lang="en-US" altLang="en-US" dirty="0">
              <a:solidFill>
                <a:srgbClr val="000090"/>
              </a:solidFill>
            </a:endParaRPr>
          </a:p>
          <a:p>
            <a:pPr eaLnBrk="1" hangingPunct="1"/>
            <a:r>
              <a:rPr lang="en-US" altLang="en-US" sz="2600" dirty="0">
                <a:solidFill>
                  <a:srgbClr val="000090"/>
                </a:solidFill>
              </a:rPr>
              <a:t>Lectures: TTH 5:00-5:30pm    Center Hall 222</a:t>
            </a:r>
          </a:p>
          <a:p>
            <a:pPr eaLnBrk="1" hangingPunct="1"/>
            <a:endParaRPr lang="en-US" altLang="en-US" sz="2600" dirty="0">
              <a:solidFill>
                <a:srgbClr val="000090"/>
              </a:solidFill>
            </a:endParaRPr>
          </a:p>
          <a:p>
            <a:pPr eaLnBrk="1" hangingPunct="1"/>
            <a:r>
              <a:rPr lang="en-US" altLang="en-US" sz="2600" dirty="0">
                <a:solidFill>
                  <a:schemeClr val="accent1"/>
                </a:solidFill>
              </a:rPr>
              <a:t>Topic 7</a:t>
            </a:r>
          </a:p>
          <a:p>
            <a:pPr eaLnBrk="1" hangingPunct="1"/>
            <a:r>
              <a:rPr lang="en-US" altLang="en-US" sz="2600" dirty="0">
                <a:solidFill>
                  <a:schemeClr val="accent1"/>
                </a:solidFill>
              </a:rPr>
              <a:t>Queuing Theory: Link-Layer Analytic Framework  </a:t>
            </a:r>
          </a:p>
        </p:txBody>
      </p:sp>
    </p:spTree>
    <p:extLst>
      <p:ext uri="{BB962C8B-B14F-4D97-AF65-F5344CB8AC3E}">
        <p14:creationId xmlns:p14="http://schemas.microsoft.com/office/powerpoint/2010/main" val="15086281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9A24F-8F8E-6A46-AF63-9A302E5D8FEB}" type="slidenum">
              <a:rPr lang="en-US" altLang="en-US"/>
              <a:pPr/>
              <a:t>10</a:t>
            </a:fld>
            <a:endParaRPr lang="en-US" altLang="en-US"/>
          </a:p>
        </p:txBody>
      </p:sp>
      <p:sp>
        <p:nvSpPr>
          <p:cNvPr id="94210" name="Rectangle 2"/>
          <p:cNvSpPr>
            <a:spLocks noGrp="1" noChangeArrowheads="1"/>
          </p:cNvSpPr>
          <p:nvPr>
            <p:ph type="title"/>
          </p:nvPr>
        </p:nvSpPr>
        <p:spPr>
          <a:xfrm>
            <a:off x="1143000" y="838200"/>
            <a:ext cx="5578475" cy="747713"/>
          </a:xfrm>
        </p:spPr>
        <p:txBody>
          <a:bodyPr/>
          <a:lstStyle/>
          <a:p>
            <a:r>
              <a:rPr lang="en-US" altLang="en-US"/>
              <a:t>2. Arrival Process</a:t>
            </a:r>
          </a:p>
        </p:txBody>
      </p:sp>
      <p:sp>
        <p:nvSpPr>
          <p:cNvPr id="942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28650" y="1848628"/>
            <a:ext cx="7886700" cy="4351338"/>
          </a:xfrm>
        </p:spPr>
        <p:txBody>
          <a:bodyPr/>
          <a:lstStyle/>
          <a:p>
            <a:r>
              <a:rPr lang="en-US" altLang="en-US" sz="2800" dirty="0"/>
              <a:t>In what pattern do packets arrive to the queueing system?</a:t>
            </a:r>
          </a:p>
          <a:p>
            <a:pPr lvl="1"/>
            <a:r>
              <a:rPr lang="en-US" altLang="en-US" sz="2400" dirty="0"/>
              <a:t>Distribution of arrival times?</a:t>
            </a:r>
          </a:p>
          <a:p>
            <a:pPr lvl="1"/>
            <a:r>
              <a:rPr lang="en-US" altLang="en-US" sz="2400" dirty="0"/>
              <a:t>Batch arrivals?</a:t>
            </a:r>
          </a:p>
          <a:p>
            <a:pPr lvl="1"/>
            <a:r>
              <a:rPr lang="en-US" altLang="en-US" sz="2400" dirty="0"/>
              <a:t>Finite many packets?</a:t>
            </a:r>
          </a:p>
          <a:p>
            <a:pPr lvl="1"/>
            <a:r>
              <a:rPr lang="en-US" altLang="en-US" sz="2400" dirty="0"/>
              <a:t>Finite queue length?</a:t>
            </a:r>
          </a:p>
          <a:p>
            <a:r>
              <a:rPr lang="en-US" altLang="en-US" sz="2800" dirty="0"/>
              <a:t>Memoryless arrival process often assumed</a:t>
            </a:r>
          </a:p>
          <a:p>
            <a:pPr lvl="1"/>
            <a:r>
              <a:rPr lang="en-US" altLang="en-US" sz="2400" dirty="0"/>
              <a:t>First order approximation for Many real-world arrival processes which do not have heavy dependency across time</a:t>
            </a:r>
          </a:p>
        </p:txBody>
      </p:sp>
    </p:spTree>
    <p:extLst>
      <p:ext uri="{BB962C8B-B14F-4D97-AF65-F5344CB8AC3E}">
        <p14:creationId xmlns:p14="http://schemas.microsoft.com/office/powerpoint/2010/main" val="1664047745"/>
      </p:ext>
    </p:extLst>
  </p:cSld>
  <p:clrMapOvr>
    <a:masterClrMapping/>
  </p:clrMapOvr>
  <p:transition>
    <p:pull dir="rd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221D7-3A14-6143-8832-61EA19BC43CA}" type="slidenum">
              <a:rPr lang="en-US" altLang="en-US"/>
              <a:pPr/>
              <a:t>11</a:t>
            </a:fld>
            <a:endParaRPr lang="en-US" altLang="en-US"/>
          </a:p>
        </p:txBody>
      </p:sp>
      <p:sp>
        <p:nvSpPr>
          <p:cNvPr id="95234" name="Rectangle 2"/>
          <p:cNvSpPr>
            <a:spLocks noGrp="1" noChangeArrowheads="1"/>
          </p:cNvSpPr>
          <p:nvPr>
            <p:ph type="title"/>
          </p:nvPr>
        </p:nvSpPr>
        <p:spPr>
          <a:xfrm>
            <a:off x="1143000" y="838200"/>
            <a:ext cx="6035675" cy="747713"/>
          </a:xfrm>
        </p:spPr>
        <p:txBody>
          <a:bodyPr/>
          <a:lstStyle/>
          <a:p>
            <a:r>
              <a:rPr lang="en-US" altLang="en-US"/>
              <a:t>3. Service Process</a:t>
            </a:r>
          </a:p>
        </p:txBody>
      </p:sp>
      <p:sp>
        <p:nvSpPr>
          <p:cNvPr id="952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z="2800" dirty="0"/>
              <a:t>How long does it take to transfer/communicate packets?</a:t>
            </a:r>
          </a:p>
          <a:p>
            <a:pPr lvl="1"/>
            <a:r>
              <a:rPr lang="en-US" altLang="en-US" sz="2400" dirty="0"/>
              <a:t>Distribution of service times?</a:t>
            </a:r>
          </a:p>
          <a:p>
            <a:pPr lvl="1"/>
            <a:r>
              <a:rPr lang="en-US" altLang="en-US" sz="2400" dirty="0"/>
              <a:t>Retransmission (fully or incremental redundancy)?</a:t>
            </a:r>
          </a:p>
          <a:p>
            <a:pPr lvl="1"/>
            <a:r>
              <a:rPr lang="en-US" altLang="en-US" sz="2400" dirty="0"/>
              <a:t>Hardware/service breakdown?</a:t>
            </a:r>
          </a:p>
          <a:p>
            <a:r>
              <a:rPr lang="en-US" altLang="en-US" dirty="0"/>
              <a:t>Memoryless</a:t>
            </a:r>
            <a:r>
              <a:rPr lang="en-US" altLang="en-US" sz="2800" dirty="0"/>
              <a:t> service times is a good start</a:t>
            </a:r>
          </a:p>
          <a:p>
            <a:pPr lvl="1"/>
            <a:r>
              <a:rPr lang="en-US" altLang="en-US" sz="2400" dirty="0"/>
              <a:t>Works well for wireless channels with short memory (and not too long-term dependence)</a:t>
            </a:r>
          </a:p>
        </p:txBody>
      </p:sp>
    </p:spTree>
    <p:extLst>
      <p:ext uri="{BB962C8B-B14F-4D97-AF65-F5344CB8AC3E}">
        <p14:creationId xmlns:p14="http://schemas.microsoft.com/office/powerpoint/2010/main" val="970915334"/>
      </p:ext>
    </p:extLst>
  </p:cSld>
  <p:clrMapOvr>
    <a:masterClrMapping/>
  </p:clrMapOvr>
  <p:transition>
    <p:pull dir="rd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E49E9-09BA-394A-B910-4CDABAFC02EF}" type="slidenum">
              <a:rPr lang="en-US" altLang="en-US"/>
              <a:pPr/>
              <a:t>12</a:t>
            </a:fld>
            <a:endParaRPr lang="en-US" altLang="en-US"/>
          </a:p>
        </p:txBody>
      </p:sp>
      <p:sp>
        <p:nvSpPr>
          <p:cNvPr id="96258" name="Rectangle 2"/>
          <p:cNvSpPr>
            <a:spLocks noGrp="1" noChangeArrowheads="1"/>
          </p:cNvSpPr>
          <p:nvPr>
            <p:ph type="title"/>
          </p:nvPr>
        </p:nvSpPr>
        <p:spPr>
          <a:xfrm>
            <a:off x="1066800" y="838200"/>
            <a:ext cx="6645275" cy="747713"/>
          </a:xfrm>
        </p:spPr>
        <p:txBody>
          <a:bodyPr/>
          <a:lstStyle/>
          <a:p>
            <a:r>
              <a:rPr lang="en-US" altLang="en-US"/>
              <a:t>4. Number of Servers</a:t>
            </a:r>
          </a:p>
        </p:txBody>
      </p:sp>
      <p:sp>
        <p:nvSpPr>
          <p:cNvPr id="962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2057400"/>
            <a:ext cx="7772400" cy="762000"/>
          </a:xfrm>
        </p:spPr>
        <p:txBody>
          <a:bodyPr/>
          <a:lstStyle/>
          <a:p>
            <a:r>
              <a:rPr lang="en-US" altLang="en-US" dirty="0"/>
              <a:t>How many service lines are available?</a:t>
            </a:r>
          </a:p>
        </p:txBody>
      </p:sp>
      <p:sp>
        <p:nvSpPr>
          <p:cNvPr id="96260" name="Rectangle 4"/>
          <p:cNvSpPr>
            <a:spLocks noChangeArrowheads="1"/>
          </p:cNvSpPr>
          <p:nvPr/>
        </p:nvSpPr>
        <p:spPr bwMode="auto">
          <a:xfrm>
            <a:off x="5334000" y="3352800"/>
            <a:ext cx="990600" cy="685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488" tIns="44450" rIns="90488" bIns="44450" anchor="ctr">
            <a:spAutoFit/>
          </a:bodyPr>
          <a:lstStyle/>
          <a:p>
            <a:endParaRPr lang="en-US"/>
          </a:p>
        </p:txBody>
      </p:sp>
      <p:sp>
        <p:nvSpPr>
          <p:cNvPr id="96261" name="Text Box 5"/>
          <p:cNvSpPr txBox="1">
            <a:spLocks noChangeArrowheads="1"/>
          </p:cNvSpPr>
          <p:nvPr/>
        </p:nvSpPr>
        <p:spPr bwMode="auto">
          <a:xfrm>
            <a:off x="1371600" y="2895600"/>
            <a:ext cx="3059113" cy="454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altLang="en-US" b="1">
                <a:latin typeface="Book Antiqua" charset="0"/>
              </a:rPr>
              <a:t>Single Server Queue</a:t>
            </a:r>
          </a:p>
        </p:txBody>
      </p:sp>
      <p:sp>
        <p:nvSpPr>
          <p:cNvPr id="96262" name="Oval 6"/>
          <p:cNvSpPr>
            <a:spLocks noChangeArrowheads="1"/>
          </p:cNvSpPr>
          <p:nvPr/>
        </p:nvSpPr>
        <p:spPr bwMode="auto">
          <a:xfrm>
            <a:off x="3124200" y="3581400"/>
            <a:ext cx="304800" cy="304800"/>
          </a:xfrm>
          <a:prstGeom prst="ellipse">
            <a:avLst/>
          </a:prstGeom>
          <a:solidFill>
            <a:srgbClr val="FF0000"/>
          </a:solidFill>
          <a:ln w="12700">
            <a:solidFill>
              <a:schemeClr val="tx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 anchor="ctr">
            <a:spAutoFit/>
          </a:bodyPr>
          <a:lstStyle/>
          <a:p>
            <a:endParaRPr lang="en-US"/>
          </a:p>
        </p:txBody>
      </p:sp>
      <p:sp>
        <p:nvSpPr>
          <p:cNvPr id="96263" name="Oval 7"/>
          <p:cNvSpPr>
            <a:spLocks noChangeArrowheads="1"/>
          </p:cNvSpPr>
          <p:nvPr/>
        </p:nvSpPr>
        <p:spPr bwMode="auto">
          <a:xfrm>
            <a:off x="3657600" y="3581400"/>
            <a:ext cx="304800" cy="304800"/>
          </a:xfrm>
          <a:prstGeom prst="ellipse">
            <a:avLst/>
          </a:prstGeom>
          <a:solidFill>
            <a:srgbClr val="FF0000"/>
          </a:solidFill>
          <a:ln w="12700">
            <a:solidFill>
              <a:schemeClr val="tx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 anchor="ctr">
            <a:spAutoFit/>
          </a:bodyPr>
          <a:lstStyle/>
          <a:p>
            <a:endParaRPr lang="en-US"/>
          </a:p>
        </p:txBody>
      </p:sp>
      <p:sp>
        <p:nvSpPr>
          <p:cNvPr id="96264" name="Oval 8"/>
          <p:cNvSpPr>
            <a:spLocks noChangeArrowheads="1"/>
          </p:cNvSpPr>
          <p:nvPr/>
        </p:nvSpPr>
        <p:spPr bwMode="auto">
          <a:xfrm>
            <a:off x="4191000" y="3581400"/>
            <a:ext cx="304800" cy="304800"/>
          </a:xfrm>
          <a:prstGeom prst="ellipse">
            <a:avLst/>
          </a:prstGeom>
          <a:solidFill>
            <a:srgbClr val="FF0000"/>
          </a:solidFill>
          <a:ln w="12700">
            <a:solidFill>
              <a:schemeClr val="tx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 anchor="ctr">
            <a:spAutoFit/>
          </a:bodyPr>
          <a:lstStyle/>
          <a:p>
            <a:endParaRPr lang="en-US"/>
          </a:p>
        </p:txBody>
      </p:sp>
      <p:sp>
        <p:nvSpPr>
          <p:cNvPr id="96265" name="Oval 9"/>
          <p:cNvSpPr>
            <a:spLocks noChangeArrowheads="1"/>
          </p:cNvSpPr>
          <p:nvPr/>
        </p:nvSpPr>
        <p:spPr bwMode="auto">
          <a:xfrm>
            <a:off x="5692775" y="3536950"/>
            <a:ext cx="304800" cy="304800"/>
          </a:xfrm>
          <a:prstGeom prst="ellipse">
            <a:avLst/>
          </a:prstGeom>
          <a:solidFill>
            <a:srgbClr val="FF0000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 anchor="ctr">
            <a:spAutoFit/>
          </a:bodyPr>
          <a:lstStyle/>
          <a:p>
            <a:endParaRPr lang="en-US"/>
          </a:p>
        </p:txBody>
      </p:sp>
      <p:sp>
        <p:nvSpPr>
          <p:cNvPr id="96266" name="Oval 10"/>
          <p:cNvSpPr>
            <a:spLocks noChangeArrowheads="1"/>
          </p:cNvSpPr>
          <p:nvPr/>
        </p:nvSpPr>
        <p:spPr bwMode="auto">
          <a:xfrm>
            <a:off x="7467600" y="3505200"/>
            <a:ext cx="304800" cy="304800"/>
          </a:xfrm>
          <a:prstGeom prst="ellipse">
            <a:avLst/>
          </a:prstGeom>
          <a:solidFill>
            <a:srgbClr val="FF0000"/>
          </a:solidFill>
          <a:ln w="12700">
            <a:solidFill>
              <a:schemeClr val="tx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 anchor="ctr">
            <a:spAutoFit/>
          </a:bodyPr>
          <a:lstStyle/>
          <a:p>
            <a:endParaRPr lang="en-US"/>
          </a:p>
        </p:txBody>
      </p:sp>
      <p:sp>
        <p:nvSpPr>
          <p:cNvPr id="96267" name="Line 11"/>
          <p:cNvSpPr>
            <a:spLocks noChangeShapeType="1"/>
          </p:cNvSpPr>
          <p:nvPr/>
        </p:nvSpPr>
        <p:spPr bwMode="auto">
          <a:xfrm>
            <a:off x="6477000" y="3657600"/>
            <a:ext cx="914400" cy="1588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endParaRPr lang="en-US"/>
          </a:p>
        </p:txBody>
      </p:sp>
      <p:sp>
        <p:nvSpPr>
          <p:cNvPr id="96268" name="Rectangle 12"/>
          <p:cNvSpPr>
            <a:spLocks noChangeArrowheads="1"/>
          </p:cNvSpPr>
          <p:nvPr/>
        </p:nvSpPr>
        <p:spPr bwMode="auto">
          <a:xfrm>
            <a:off x="5334000" y="4953000"/>
            <a:ext cx="990600" cy="685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488" tIns="44450" rIns="90488" bIns="44450" anchor="ctr">
            <a:spAutoFit/>
          </a:bodyPr>
          <a:lstStyle/>
          <a:p>
            <a:endParaRPr lang="en-US"/>
          </a:p>
        </p:txBody>
      </p:sp>
      <p:sp>
        <p:nvSpPr>
          <p:cNvPr id="96269" name="Text Box 13"/>
          <p:cNvSpPr txBox="1">
            <a:spLocks noChangeArrowheads="1"/>
          </p:cNvSpPr>
          <p:nvPr/>
        </p:nvSpPr>
        <p:spPr bwMode="auto">
          <a:xfrm>
            <a:off x="1447800" y="4267200"/>
            <a:ext cx="3397250" cy="454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altLang="en-US" b="1">
                <a:latin typeface="Book Antiqua" charset="0"/>
              </a:rPr>
              <a:t>Multiple Server Queue</a:t>
            </a:r>
          </a:p>
        </p:txBody>
      </p:sp>
      <p:sp>
        <p:nvSpPr>
          <p:cNvPr id="96270" name="Oval 14"/>
          <p:cNvSpPr>
            <a:spLocks noChangeArrowheads="1"/>
          </p:cNvSpPr>
          <p:nvPr/>
        </p:nvSpPr>
        <p:spPr bwMode="auto">
          <a:xfrm>
            <a:off x="2971800" y="5562600"/>
            <a:ext cx="304800" cy="304800"/>
          </a:xfrm>
          <a:prstGeom prst="ellipse">
            <a:avLst/>
          </a:prstGeom>
          <a:solidFill>
            <a:srgbClr val="FF0000"/>
          </a:solidFill>
          <a:ln w="12700">
            <a:solidFill>
              <a:schemeClr val="tx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 anchor="ctr">
            <a:spAutoFit/>
          </a:bodyPr>
          <a:lstStyle/>
          <a:p>
            <a:endParaRPr lang="en-US"/>
          </a:p>
        </p:txBody>
      </p:sp>
      <p:sp>
        <p:nvSpPr>
          <p:cNvPr id="96271" name="Oval 15"/>
          <p:cNvSpPr>
            <a:spLocks noChangeArrowheads="1"/>
          </p:cNvSpPr>
          <p:nvPr/>
        </p:nvSpPr>
        <p:spPr bwMode="auto">
          <a:xfrm>
            <a:off x="3505200" y="5562600"/>
            <a:ext cx="304800" cy="304800"/>
          </a:xfrm>
          <a:prstGeom prst="ellipse">
            <a:avLst/>
          </a:prstGeom>
          <a:solidFill>
            <a:srgbClr val="FF0000"/>
          </a:solidFill>
          <a:ln w="12700">
            <a:solidFill>
              <a:schemeClr val="tx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 anchor="ctr">
            <a:spAutoFit/>
          </a:bodyPr>
          <a:lstStyle/>
          <a:p>
            <a:endParaRPr lang="en-US"/>
          </a:p>
        </p:txBody>
      </p:sp>
      <p:sp>
        <p:nvSpPr>
          <p:cNvPr id="96272" name="Oval 16"/>
          <p:cNvSpPr>
            <a:spLocks noChangeArrowheads="1"/>
          </p:cNvSpPr>
          <p:nvPr/>
        </p:nvSpPr>
        <p:spPr bwMode="auto">
          <a:xfrm>
            <a:off x="4038600" y="5562600"/>
            <a:ext cx="304800" cy="304800"/>
          </a:xfrm>
          <a:prstGeom prst="ellipse">
            <a:avLst/>
          </a:prstGeom>
          <a:solidFill>
            <a:srgbClr val="FF0000"/>
          </a:solidFill>
          <a:ln w="12700">
            <a:solidFill>
              <a:schemeClr val="tx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 anchor="ctr">
            <a:spAutoFit/>
          </a:bodyPr>
          <a:lstStyle/>
          <a:p>
            <a:endParaRPr lang="en-US"/>
          </a:p>
        </p:txBody>
      </p:sp>
      <p:sp>
        <p:nvSpPr>
          <p:cNvPr id="96273" name="Oval 17"/>
          <p:cNvSpPr>
            <a:spLocks noChangeArrowheads="1"/>
          </p:cNvSpPr>
          <p:nvPr/>
        </p:nvSpPr>
        <p:spPr bwMode="auto">
          <a:xfrm>
            <a:off x="5692775" y="5137150"/>
            <a:ext cx="304800" cy="304800"/>
          </a:xfrm>
          <a:prstGeom prst="ellipse">
            <a:avLst/>
          </a:prstGeom>
          <a:solidFill>
            <a:srgbClr val="FF0000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 anchor="ctr">
            <a:spAutoFit/>
          </a:bodyPr>
          <a:lstStyle/>
          <a:p>
            <a:endParaRPr lang="en-US"/>
          </a:p>
        </p:txBody>
      </p:sp>
      <p:sp>
        <p:nvSpPr>
          <p:cNvPr id="96274" name="Oval 18"/>
          <p:cNvSpPr>
            <a:spLocks noChangeArrowheads="1"/>
          </p:cNvSpPr>
          <p:nvPr/>
        </p:nvSpPr>
        <p:spPr bwMode="auto">
          <a:xfrm>
            <a:off x="7467600" y="6019800"/>
            <a:ext cx="304800" cy="304800"/>
          </a:xfrm>
          <a:prstGeom prst="ellipse">
            <a:avLst/>
          </a:prstGeom>
          <a:solidFill>
            <a:srgbClr val="FF0000"/>
          </a:solidFill>
          <a:ln w="12700">
            <a:solidFill>
              <a:schemeClr val="tx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 anchor="ctr">
            <a:spAutoFit/>
          </a:bodyPr>
          <a:lstStyle/>
          <a:p>
            <a:endParaRPr lang="en-US"/>
          </a:p>
        </p:txBody>
      </p:sp>
      <p:sp>
        <p:nvSpPr>
          <p:cNvPr id="96275" name="Line 19"/>
          <p:cNvSpPr>
            <a:spLocks noChangeShapeType="1"/>
          </p:cNvSpPr>
          <p:nvPr/>
        </p:nvSpPr>
        <p:spPr bwMode="auto">
          <a:xfrm flipV="1">
            <a:off x="6465888" y="6173788"/>
            <a:ext cx="925512" cy="9525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/>
          <a:p>
            <a:endParaRPr lang="en-US"/>
          </a:p>
        </p:txBody>
      </p:sp>
      <p:sp>
        <p:nvSpPr>
          <p:cNvPr id="96276" name="Rectangle 20"/>
          <p:cNvSpPr>
            <a:spLocks noChangeArrowheads="1"/>
          </p:cNvSpPr>
          <p:nvPr/>
        </p:nvSpPr>
        <p:spPr bwMode="auto">
          <a:xfrm>
            <a:off x="5334000" y="5867400"/>
            <a:ext cx="990600" cy="685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488" tIns="44450" rIns="90488" bIns="44450" anchor="ctr">
            <a:spAutoFit/>
          </a:bodyPr>
          <a:lstStyle/>
          <a:p>
            <a:endParaRPr lang="en-US"/>
          </a:p>
        </p:txBody>
      </p:sp>
      <p:sp>
        <p:nvSpPr>
          <p:cNvPr id="96277" name="Oval 21"/>
          <p:cNvSpPr>
            <a:spLocks noChangeArrowheads="1"/>
          </p:cNvSpPr>
          <p:nvPr/>
        </p:nvSpPr>
        <p:spPr bwMode="auto">
          <a:xfrm>
            <a:off x="7467600" y="5181600"/>
            <a:ext cx="304800" cy="304800"/>
          </a:xfrm>
          <a:prstGeom prst="ellipse">
            <a:avLst/>
          </a:prstGeom>
          <a:solidFill>
            <a:srgbClr val="FF0000"/>
          </a:solidFill>
          <a:ln w="12700">
            <a:solidFill>
              <a:schemeClr val="tx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 anchor="ctr">
            <a:spAutoFit/>
          </a:bodyPr>
          <a:lstStyle/>
          <a:p>
            <a:endParaRPr lang="en-US"/>
          </a:p>
        </p:txBody>
      </p:sp>
      <p:sp>
        <p:nvSpPr>
          <p:cNvPr id="96278" name="Line 22"/>
          <p:cNvSpPr>
            <a:spLocks noChangeShapeType="1"/>
          </p:cNvSpPr>
          <p:nvPr/>
        </p:nvSpPr>
        <p:spPr bwMode="auto">
          <a:xfrm>
            <a:off x="6477000" y="5334000"/>
            <a:ext cx="914400" cy="1588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/>
          <a:p>
            <a:endParaRPr lang="en-US"/>
          </a:p>
        </p:txBody>
      </p:sp>
      <p:sp>
        <p:nvSpPr>
          <p:cNvPr id="96279" name="Oval 23"/>
          <p:cNvSpPr>
            <a:spLocks noChangeArrowheads="1"/>
          </p:cNvSpPr>
          <p:nvPr/>
        </p:nvSpPr>
        <p:spPr bwMode="auto">
          <a:xfrm>
            <a:off x="5715000" y="6019800"/>
            <a:ext cx="304800" cy="304800"/>
          </a:xfrm>
          <a:prstGeom prst="ellipse">
            <a:avLst/>
          </a:prstGeom>
          <a:solidFill>
            <a:srgbClr val="FF0000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 anchor="ctr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268632"/>
      </p:ext>
    </p:extLst>
  </p:cSld>
  <p:clrMapOvr>
    <a:masterClrMapping/>
  </p:clrMapOvr>
  <p:transition>
    <p:pull dir="rd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250D7-AB45-A548-A459-C823E9978617}" type="slidenum">
              <a:rPr lang="en-US" altLang="en-US"/>
              <a:pPr/>
              <a:t>13</a:t>
            </a:fld>
            <a:endParaRPr lang="en-US" altLang="en-US"/>
          </a:p>
        </p:txBody>
      </p:sp>
      <p:sp>
        <p:nvSpPr>
          <p:cNvPr id="13389" name="Rectangle 77"/>
          <p:cNvSpPr>
            <a:spLocks noChangeArrowheads="1"/>
          </p:cNvSpPr>
          <p:nvPr/>
        </p:nvSpPr>
        <p:spPr bwMode="auto">
          <a:xfrm>
            <a:off x="762000" y="1524000"/>
            <a:ext cx="3505200" cy="4648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99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314" name="Rectangle 2"/>
          <p:cNvSpPr>
            <a:spLocks noChangeArrowheads="1"/>
          </p:cNvSpPr>
          <p:nvPr/>
        </p:nvSpPr>
        <p:spPr bwMode="auto">
          <a:xfrm>
            <a:off x="304800" y="76200"/>
            <a:ext cx="86106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/>
            <a:r>
              <a:rPr lang="en-US" altLang="en-US" sz="3600" b="1">
                <a:solidFill>
                  <a:schemeClr val="tx2"/>
                </a:solidFill>
              </a:rPr>
              <a:t>Example – Two Queue Configurations</a:t>
            </a:r>
          </a:p>
        </p:txBody>
      </p:sp>
      <p:sp>
        <p:nvSpPr>
          <p:cNvPr id="13338" name="Rectangle 26"/>
          <p:cNvSpPr>
            <a:spLocks noChangeArrowheads="1"/>
          </p:cNvSpPr>
          <p:nvPr/>
        </p:nvSpPr>
        <p:spPr bwMode="auto">
          <a:xfrm>
            <a:off x="1600200" y="5548313"/>
            <a:ext cx="2095500" cy="395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13387" name="Group 75"/>
          <p:cNvGrpSpPr>
            <a:grpSpLocks/>
          </p:cNvGrpSpPr>
          <p:nvPr/>
        </p:nvGrpSpPr>
        <p:grpSpPr bwMode="auto">
          <a:xfrm>
            <a:off x="1371600" y="1763713"/>
            <a:ext cx="2487613" cy="3798887"/>
            <a:chOff x="912" y="912"/>
            <a:chExt cx="1567" cy="2393"/>
          </a:xfrm>
        </p:grpSpPr>
        <p:sp>
          <p:nvSpPr>
            <p:cNvPr id="13321" name="Rectangle 9"/>
            <p:cNvSpPr>
              <a:spLocks noChangeArrowheads="1"/>
            </p:cNvSpPr>
            <p:nvPr/>
          </p:nvSpPr>
          <p:spPr bwMode="auto">
            <a:xfrm>
              <a:off x="912" y="1847"/>
              <a:ext cx="1567" cy="84"/>
            </a:xfrm>
            <a:prstGeom prst="rect">
              <a:avLst/>
            </a:prstGeom>
            <a:solidFill>
              <a:srgbClr val="DDDDDD"/>
            </a:solidFill>
            <a:ln w="158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322" name="Rectangle 10"/>
            <p:cNvSpPr>
              <a:spLocks noChangeArrowheads="1"/>
            </p:cNvSpPr>
            <p:nvPr/>
          </p:nvSpPr>
          <p:spPr bwMode="auto">
            <a:xfrm>
              <a:off x="994" y="1518"/>
              <a:ext cx="166" cy="166"/>
            </a:xfrm>
            <a:prstGeom prst="rect">
              <a:avLst/>
            </a:prstGeom>
            <a:solidFill>
              <a:schemeClr val="hlink"/>
            </a:solidFill>
            <a:ln w="158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323" name="Rectangle 11"/>
            <p:cNvSpPr>
              <a:spLocks noChangeArrowheads="1"/>
            </p:cNvSpPr>
            <p:nvPr/>
          </p:nvSpPr>
          <p:spPr bwMode="auto">
            <a:xfrm>
              <a:off x="1406" y="1518"/>
              <a:ext cx="166" cy="166"/>
            </a:xfrm>
            <a:prstGeom prst="rect">
              <a:avLst/>
            </a:prstGeom>
            <a:solidFill>
              <a:schemeClr val="hlink"/>
            </a:solidFill>
            <a:ln w="158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324" name="Rectangle 12"/>
            <p:cNvSpPr>
              <a:spLocks noChangeArrowheads="1"/>
            </p:cNvSpPr>
            <p:nvPr/>
          </p:nvSpPr>
          <p:spPr bwMode="auto">
            <a:xfrm>
              <a:off x="1818" y="1518"/>
              <a:ext cx="166" cy="166"/>
            </a:xfrm>
            <a:prstGeom prst="rect">
              <a:avLst/>
            </a:prstGeom>
            <a:solidFill>
              <a:schemeClr val="hlink"/>
            </a:solidFill>
            <a:ln w="158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325" name="Rectangle 13"/>
            <p:cNvSpPr>
              <a:spLocks noChangeArrowheads="1"/>
            </p:cNvSpPr>
            <p:nvPr/>
          </p:nvSpPr>
          <p:spPr bwMode="auto">
            <a:xfrm>
              <a:off x="2230" y="1518"/>
              <a:ext cx="166" cy="166"/>
            </a:xfrm>
            <a:prstGeom prst="rect">
              <a:avLst/>
            </a:prstGeom>
            <a:solidFill>
              <a:schemeClr val="hlink"/>
            </a:solidFill>
            <a:ln w="158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326" name="Oval 14"/>
            <p:cNvSpPr>
              <a:spLocks noChangeArrowheads="1"/>
            </p:cNvSpPr>
            <p:nvPr/>
          </p:nvSpPr>
          <p:spPr bwMode="auto">
            <a:xfrm>
              <a:off x="994" y="2012"/>
              <a:ext cx="166" cy="167"/>
            </a:xfrm>
            <a:prstGeom prst="ellipse">
              <a:avLst/>
            </a:prstGeom>
            <a:solidFill>
              <a:srgbClr val="DDDDDD"/>
            </a:solidFill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327" name="Oval 15"/>
            <p:cNvSpPr>
              <a:spLocks noChangeArrowheads="1"/>
            </p:cNvSpPr>
            <p:nvPr/>
          </p:nvSpPr>
          <p:spPr bwMode="auto">
            <a:xfrm>
              <a:off x="994" y="2259"/>
              <a:ext cx="166" cy="167"/>
            </a:xfrm>
            <a:prstGeom prst="ellipse">
              <a:avLst/>
            </a:prstGeom>
            <a:solidFill>
              <a:srgbClr val="DDDDDD"/>
            </a:solidFill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328" name="Oval 16"/>
            <p:cNvSpPr>
              <a:spLocks noChangeArrowheads="1"/>
            </p:cNvSpPr>
            <p:nvPr/>
          </p:nvSpPr>
          <p:spPr bwMode="auto">
            <a:xfrm>
              <a:off x="994" y="2507"/>
              <a:ext cx="166" cy="166"/>
            </a:xfrm>
            <a:prstGeom prst="ellipse">
              <a:avLst/>
            </a:prstGeom>
            <a:solidFill>
              <a:srgbClr val="DDDDDD"/>
            </a:solidFill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329" name="Oval 17"/>
            <p:cNvSpPr>
              <a:spLocks noChangeArrowheads="1"/>
            </p:cNvSpPr>
            <p:nvPr/>
          </p:nvSpPr>
          <p:spPr bwMode="auto">
            <a:xfrm>
              <a:off x="951" y="3139"/>
              <a:ext cx="166" cy="166"/>
            </a:xfrm>
            <a:prstGeom prst="ellipse">
              <a:avLst/>
            </a:prstGeom>
            <a:solidFill>
              <a:schemeClr val="folHlink"/>
            </a:solidFill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330" name="Oval 18"/>
            <p:cNvSpPr>
              <a:spLocks noChangeArrowheads="1"/>
            </p:cNvSpPr>
            <p:nvPr/>
          </p:nvSpPr>
          <p:spPr bwMode="auto">
            <a:xfrm>
              <a:off x="1406" y="2012"/>
              <a:ext cx="166" cy="167"/>
            </a:xfrm>
            <a:prstGeom prst="ellipse">
              <a:avLst/>
            </a:prstGeom>
            <a:solidFill>
              <a:srgbClr val="DDDDDD"/>
            </a:solidFill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331" name="Oval 19"/>
            <p:cNvSpPr>
              <a:spLocks noChangeArrowheads="1"/>
            </p:cNvSpPr>
            <p:nvPr/>
          </p:nvSpPr>
          <p:spPr bwMode="auto">
            <a:xfrm>
              <a:off x="1406" y="2259"/>
              <a:ext cx="166" cy="167"/>
            </a:xfrm>
            <a:prstGeom prst="ellipse">
              <a:avLst/>
            </a:prstGeom>
            <a:solidFill>
              <a:srgbClr val="DDDDDD"/>
            </a:solidFill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332" name="Oval 20"/>
            <p:cNvSpPr>
              <a:spLocks noChangeArrowheads="1"/>
            </p:cNvSpPr>
            <p:nvPr/>
          </p:nvSpPr>
          <p:spPr bwMode="auto">
            <a:xfrm>
              <a:off x="1818" y="2012"/>
              <a:ext cx="166" cy="167"/>
            </a:xfrm>
            <a:prstGeom prst="ellipse">
              <a:avLst/>
            </a:prstGeom>
            <a:solidFill>
              <a:srgbClr val="DDDDDD"/>
            </a:solidFill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333" name="Oval 21"/>
            <p:cNvSpPr>
              <a:spLocks noChangeArrowheads="1"/>
            </p:cNvSpPr>
            <p:nvPr/>
          </p:nvSpPr>
          <p:spPr bwMode="auto">
            <a:xfrm>
              <a:off x="1818" y="2259"/>
              <a:ext cx="166" cy="167"/>
            </a:xfrm>
            <a:prstGeom prst="ellipse">
              <a:avLst/>
            </a:prstGeom>
            <a:solidFill>
              <a:srgbClr val="DDDDDD"/>
            </a:solidFill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334" name="Oval 22"/>
            <p:cNvSpPr>
              <a:spLocks noChangeArrowheads="1"/>
            </p:cNvSpPr>
            <p:nvPr/>
          </p:nvSpPr>
          <p:spPr bwMode="auto">
            <a:xfrm>
              <a:off x="1818" y="2507"/>
              <a:ext cx="166" cy="166"/>
            </a:xfrm>
            <a:prstGeom prst="ellipse">
              <a:avLst/>
            </a:prstGeom>
            <a:solidFill>
              <a:srgbClr val="DDDDDD"/>
            </a:solidFill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335" name="Oval 23"/>
            <p:cNvSpPr>
              <a:spLocks noChangeArrowheads="1"/>
            </p:cNvSpPr>
            <p:nvPr/>
          </p:nvSpPr>
          <p:spPr bwMode="auto">
            <a:xfrm>
              <a:off x="2230" y="2012"/>
              <a:ext cx="166" cy="167"/>
            </a:xfrm>
            <a:prstGeom prst="ellipse">
              <a:avLst/>
            </a:prstGeom>
            <a:solidFill>
              <a:srgbClr val="DDDDDD"/>
            </a:solidFill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336" name="Rectangle 24"/>
            <p:cNvSpPr>
              <a:spLocks noChangeArrowheads="1"/>
            </p:cNvSpPr>
            <p:nvPr/>
          </p:nvSpPr>
          <p:spPr bwMode="auto">
            <a:xfrm>
              <a:off x="1406" y="1270"/>
              <a:ext cx="647" cy="2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337" name="Rectangle 25"/>
            <p:cNvSpPr>
              <a:spLocks noChangeArrowheads="1"/>
            </p:cNvSpPr>
            <p:nvPr/>
          </p:nvSpPr>
          <p:spPr bwMode="auto">
            <a:xfrm>
              <a:off x="1505" y="1322"/>
              <a:ext cx="465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en-US" sz="1600">
                  <a:solidFill>
                    <a:srgbClr val="000000"/>
                  </a:solidFill>
                  <a:latin typeface="Bookman Old Style" charset="0"/>
                </a:rPr>
                <a:t>Servers</a:t>
              </a:r>
              <a:endParaRPr lang="en-US" altLang="en-US" sz="1800">
                <a:latin typeface="Verdana" charset="0"/>
              </a:endParaRPr>
            </a:p>
          </p:txBody>
        </p:sp>
        <p:sp>
          <p:nvSpPr>
            <p:cNvPr id="13339" name="Rectangle 27"/>
            <p:cNvSpPr>
              <a:spLocks noChangeArrowheads="1"/>
            </p:cNvSpPr>
            <p:nvPr/>
          </p:nvSpPr>
          <p:spPr bwMode="auto">
            <a:xfrm>
              <a:off x="960" y="912"/>
              <a:ext cx="1488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/>
            <a:p>
              <a:r>
                <a:rPr lang="en-US" altLang="en-US" b="1" u="sng">
                  <a:solidFill>
                    <a:srgbClr val="000000"/>
                  </a:solidFill>
                </a:rPr>
                <a:t>Multiple Queues</a:t>
              </a:r>
              <a:endParaRPr lang="en-US" altLang="en-US" b="1" u="sng"/>
            </a:p>
          </p:txBody>
        </p:sp>
        <p:cxnSp>
          <p:nvCxnSpPr>
            <p:cNvPr id="13340" name="AutoShape 28"/>
            <p:cNvCxnSpPr>
              <a:cxnSpLocks noChangeShapeType="1"/>
              <a:stCxn id="13329" idx="0"/>
            </p:cNvCxnSpPr>
            <p:nvPr/>
          </p:nvCxnSpPr>
          <p:spPr bwMode="auto">
            <a:xfrm rot="16200000">
              <a:off x="899" y="2938"/>
              <a:ext cx="331" cy="61"/>
            </a:xfrm>
            <a:prstGeom prst="curvedConnector3">
              <a:avLst>
                <a:gd name="adj1" fmla="val 49245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13341" name="AutoShape 29"/>
            <p:cNvCxnSpPr>
              <a:cxnSpLocks noChangeShapeType="1"/>
              <a:stCxn id="13329" idx="7"/>
            </p:cNvCxnSpPr>
            <p:nvPr/>
          </p:nvCxnSpPr>
          <p:spPr bwMode="auto">
            <a:xfrm rot="16200000">
              <a:off x="1036" y="2716"/>
              <a:ext cx="499" cy="386"/>
            </a:xfrm>
            <a:prstGeom prst="curvedConnector3">
              <a:avLst>
                <a:gd name="adj1" fmla="val 24444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13342" name="AutoShape 30"/>
            <p:cNvCxnSpPr>
              <a:cxnSpLocks noChangeShapeType="1"/>
              <a:stCxn id="13329" idx="5"/>
            </p:cNvCxnSpPr>
            <p:nvPr/>
          </p:nvCxnSpPr>
          <p:spPr bwMode="auto">
            <a:xfrm rot="5400000" flipH="1" flipV="1">
              <a:off x="1356" y="2300"/>
              <a:ext cx="723" cy="1250"/>
            </a:xfrm>
            <a:prstGeom prst="curvedConnector4">
              <a:avLst>
                <a:gd name="adj1" fmla="val 17148"/>
                <a:gd name="adj2" fmla="val 99597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grpSp>
        <p:nvGrpSpPr>
          <p:cNvPr id="13388" name="Group 76"/>
          <p:cNvGrpSpPr>
            <a:grpSpLocks/>
          </p:cNvGrpSpPr>
          <p:nvPr/>
        </p:nvGrpSpPr>
        <p:grpSpPr bwMode="auto">
          <a:xfrm>
            <a:off x="5132388" y="1782763"/>
            <a:ext cx="2487612" cy="4465637"/>
            <a:chOff x="2994" y="912"/>
            <a:chExt cx="1567" cy="2813"/>
          </a:xfrm>
        </p:grpSpPr>
        <p:sp>
          <p:nvSpPr>
            <p:cNvPr id="13344" name="Rectangle 32"/>
            <p:cNvSpPr>
              <a:spLocks noChangeArrowheads="1"/>
            </p:cNvSpPr>
            <p:nvPr/>
          </p:nvSpPr>
          <p:spPr bwMode="auto">
            <a:xfrm>
              <a:off x="2994" y="1828"/>
              <a:ext cx="1567" cy="84"/>
            </a:xfrm>
            <a:prstGeom prst="rect">
              <a:avLst/>
            </a:prstGeom>
            <a:solidFill>
              <a:srgbClr val="DDDDDD"/>
            </a:solidFill>
            <a:ln w="158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345" name="Rectangle 33"/>
            <p:cNvSpPr>
              <a:spLocks noChangeArrowheads="1"/>
            </p:cNvSpPr>
            <p:nvPr/>
          </p:nvSpPr>
          <p:spPr bwMode="auto">
            <a:xfrm>
              <a:off x="3076" y="1499"/>
              <a:ext cx="167" cy="166"/>
            </a:xfrm>
            <a:prstGeom prst="rect">
              <a:avLst/>
            </a:prstGeom>
            <a:solidFill>
              <a:schemeClr val="hlink"/>
            </a:solidFill>
            <a:ln w="158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346" name="Rectangle 34"/>
            <p:cNvSpPr>
              <a:spLocks noChangeArrowheads="1"/>
            </p:cNvSpPr>
            <p:nvPr/>
          </p:nvSpPr>
          <p:spPr bwMode="auto">
            <a:xfrm>
              <a:off x="3488" y="1499"/>
              <a:ext cx="167" cy="166"/>
            </a:xfrm>
            <a:prstGeom prst="rect">
              <a:avLst/>
            </a:prstGeom>
            <a:solidFill>
              <a:schemeClr val="hlink"/>
            </a:solidFill>
            <a:ln w="158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347" name="Rectangle 35"/>
            <p:cNvSpPr>
              <a:spLocks noChangeArrowheads="1"/>
            </p:cNvSpPr>
            <p:nvPr/>
          </p:nvSpPr>
          <p:spPr bwMode="auto">
            <a:xfrm>
              <a:off x="3900" y="1499"/>
              <a:ext cx="167" cy="166"/>
            </a:xfrm>
            <a:prstGeom prst="rect">
              <a:avLst/>
            </a:prstGeom>
            <a:solidFill>
              <a:schemeClr val="hlink"/>
            </a:solidFill>
            <a:ln w="158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348" name="Rectangle 36"/>
            <p:cNvSpPr>
              <a:spLocks noChangeArrowheads="1"/>
            </p:cNvSpPr>
            <p:nvPr/>
          </p:nvSpPr>
          <p:spPr bwMode="auto">
            <a:xfrm>
              <a:off x="4312" y="1499"/>
              <a:ext cx="167" cy="166"/>
            </a:xfrm>
            <a:prstGeom prst="rect">
              <a:avLst/>
            </a:prstGeom>
            <a:solidFill>
              <a:schemeClr val="hlink"/>
            </a:solidFill>
            <a:ln w="158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349" name="Rectangle 37"/>
            <p:cNvSpPr>
              <a:spLocks noChangeArrowheads="1"/>
            </p:cNvSpPr>
            <p:nvPr/>
          </p:nvSpPr>
          <p:spPr bwMode="auto">
            <a:xfrm>
              <a:off x="3488" y="1251"/>
              <a:ext cx="647" cy="2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350" name="Rectangle 38"/>
            <p:cNvSpPr>
              <a:spLocks noChangeArrowheads="1"/>
            </p:cNvSpPr>
            <p:nvPr/>
          </p:nvSpPr>
          <p:spPr bwMode="auto">
            <a:xfrm>
              <a:off x="3588" y="1303"/>
              <a:ext cx="465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en-US" sz="1600">
                  <a:solidFill>
                    <a:srgbClr val="000000"/>
                  </a:solidFill>
                  <a:latin typeface="Bookman Old Style" charset="0"/>
                </a:rPr>
                <a:t>Servers</a:t>
              </a:r>
              <a:endParaRPr lang="en-US" altLang="en-US" sz="1800">
                <a:latin typeface="Verdana" charset="0"/>
              </a:endParaRPr>
            </a:p>
          </p:txBody>
        </p:sp>
        <p:sp>
          <p:nvSpPr>
            <p:cNvPr id="13351" name="Rectangle 39"/>
            <p:cNvSpPr>
              <a:spLocks noChangeArrowheads="1"/>
            </p:cNvSpPr>
            <p:nvPr/>
          </p:nvSpPr>
          <p:spPr bwMode="auto">
            <a:xfrm>
              <a:off x="3159" y="3476"/>
              <a:ext cx="1198" cy="2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352" name="Rectangle 40"/>
            <p:cNvSpPr>
              <a:spLocks noChangeArrowheads="1"/>
            </p:cNvSpPr>
            <p:nvPr/>
          </p:nvSpPr>
          <p:spPr bwMode="auto">
            <a:xfrm>
              <a:off x="3142" y="912"/>
              <a:ext cx="1082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en-US" b="1" u="sng">
                  <a:solidFill>
                    <a:srgbClr val="000000"/>
                  </a:solidFill>
                </a:rPr>
                <a:t>Single Queue</a:t>
              </a:r>
              <a:endParaRPr lang="en-US" altLang="en-US" b="1" u="sng"/>
            </a:p>
          </p:txBody>
        </p:sp>
        <p:sp>
          <p:nvSpPr>
            <p:cNvPr id="13353" name="Line 41"/>
            <p:cNvSpPr>
              <a:spLocks noChangeShapeType="1"/>
            </p:cNvSpPr>
            <p:nvPr/>
          </p:nvSpPr>
          <p:spPr bwMode="auto">
            <a:xfrm>
              <a:off x="2994" y="2488"/>
              <a:ext cx="1" cy="576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354" name="Line 42"/>
            <p:cNvSpPr>
              <a:spLocks noChangeShapeType="1"/>
            </p:cNvSpPr>
            <p:nvPr/>
          </p:nvSpPr>
          <p:spPr bwMode="auto">
            <a:xfrm>
              <a:off x="2994" y="2735"/>
              <a:ext cx="989" cy="1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355" name="Line 43"/>
            <p:cNvSpPr>
              <a:spLocks noChangeShapeType="1"/>
            </p:cNvSpPr>
            <p:nvPr/>
          </p:nvSpPr>
          <p:spPr bwMode="auto">
            <a:xfrm>
              <a:off x="3324" y="3064"/>
              <a:ext cx="988" cy="1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356" name="Line 44"/>
            <p:cNvSpPr>
              <a:spLocks noChangeShapeType="1"/>
            </p:cNvSpPr>
            <p:nvPr/>
          </p:nvSpPr>
          <p:spPr bwMode="auto">
            <a:xfrm>
              <a:off x="3324" y="2405"/>
              <a:ext cx="988" cy="1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357" name="Line 45"/>
            <p:cNvSpPr>
              <a:spLocks noChangeShapeType="1"/>
            </p:cNvSpPr>
            <p:nvPr/>
          </p:nvSpPr>
          <p:spPr bwMode="auto">
            <a:xfrm>
              <a:off x="4312" y="2405"/>
              <a:ext cx="1" cy="659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358" name="Oval 46"/>
            <p:cNvSpPr>
              <a:spLocks noChangeArrowheads="1"/>
            </p:cNvSpPr>
            <p:nvPr/>
          </p:nvSpPr>
          <p:spPr bwMode="auto">
            <a:xfrm>
              <a:off x="3076" y="1993"/>
              <a:ext cx="167" cy="167"/>
            </a:xfrm>
            <a:prstGeom prst="ellipse">
              <a:avLst/>
            </a:prstGeom>
            <a:solidFill>
              <a:srgbClr val="DDDDDD"/>
            </a:solidFill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359" name="Oval 47"/>
            <p:cNvSpPr>
              <a:spLocks noChangeArrowheads="1"/>
            </p:cNvSpPr>
            <p:nvPr/>
          </p:nvSpPr>
          <p:spPr bwMode="auto">
            <a:xfrm>
              <a:off x="3488" y="1993"/>
              <a:ext cx="167" cy="167"/>
            </a:xfrm>
            <a:prstGeom prst="ellipse">
              <a:avLst/>
            </a:prstGeom>
            <a:solidFill>
              <a:srgbClr val="DDDDDD"/>
            </a:solidFill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360" name="Oval 48"/>
            <p:cNvSpPr>
              <a:spLocks noChangeArrowheads="1"/>
            </p:cNvSpPr>
            <p:nvPr/>
          </p:nvSpPr>
          <p:spPr bwMode="auto">
            <a:xfrm>
              <a:off x="4312" y="1993"/>
              <a:ext cx="167" cy="167"/>
            </a:xfrm>
            <a:prstGeom prst="ellipse">
              <a:avLst/>
            </a:prstGeom>
            <a:solidFill>
              <a:srgbClr val="DDDDDD"/>
            </a:solidFill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361" name="Oval 49"/>
            <p:cNvSpPr>
              <a:spLocks noChangeArrowheads="1"/>
            </p:cNvSpPr>
            <p:nvPr/>
          </p:nvSpPr>
          <p:spPr bwMode="auto">
            <a:xfrm>
              <a:off x="3076" y="2488"/>
              <a:ext cx="167" cy="166"/>
            </a:xfrm>
            <a:prstGeom prst="ellipse">
              <a:avLst/>
            </a:prstGeom>
            <a:solidFill>
              <a:srgbClr val="DDDDDD"/>
            </a:solidFill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362" name="Oval 50"/>
            <p:cNvSpPr>
              <a:spLocks noChangeArrowheads="1"/>
            </p:cNvSpPr>
            <p:nvPr/>
          </p:nvSpPr>
          <p:spPr bwMode="auto">
            <a:xfrm>
              <a:off x="3324" y="2488"/>
              <a:ext cx="166" cy="166"/>
            </a:xfrm>
            <a:prstGeom prst="ellipse">
              <a:avLst/>
            </a:prstGeom>
            <a:solidFill>
              <a:srgbClr val="DDDDDD"/>
            </a:solidFill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363" name="Oval 51"/>
            <p:cNvSpPr>
              <a:spLocks noChangeArrowheads="1"/>
            </p:cNvSpPr>
            <p:nvPr/>
          </p:nvSpPr>
          <p:spPr bwMode="auto">
            <a:xfrm>
              <a:off x="3571" y="2488"/>
              <a:ext cx="166" cy="166"/>
            </a:xfrm>
            <a:prstGeom prst="ellipse">
              <a:avLst/>
            </a:prstGeom>
            <a:solidFill>
              <a:srgbClr val="DDDDDD"/>
            </a:solidFill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364" name="Oval 52"/>
            <p:cNvSpPr>
              <a:spLocks noChangeArrowheads="1"/>
            </p:cNvSpPr>
            <p:nvPr/>
          </p:nvSpPr>
          <p:spPr bwMode="auto">
            <a:xfrm>
              <a:off x="3818" y="2488"/>
              <a:ext cx="166" cy="166"/>
            </a:xfrm>
            <a:prstGeom prst="ellipse">
              <a:avLst/>
            </a:prstGeom>
            <a:solidFill>
              <a:srgbClr val="DDDDDD"/>
            </a:solidFill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365" name="Oval 53"/>
            <p:cNvSpPr>
              <a:spLocks noChangeArrowheads="1"/>
            </p:cNvSpPr>
            <p:nvPr/>
          </p:nvSpPr>
          <p:spPr bwMode="auto">
            <a:xfrm>
              <a:off x="4065" y="2488"/>
              <a:ext cx="167" cy="166"/>
            </a:xfrm>
            <a:prstGeom prst="ellipse">
              <a:avLst/>
            </a:prstGeom>
            <a:solidFill>
              <a:srgbClr val="DDDDDD"/>
            </a:solidFill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366" name="Oval 54"/>
            <p:cNvSpPr>
              <a:spLocks noChangeArrowheads="1"/>
            </p:cNvSpPr>
            <p:nvPr/>
          </p:nvSpPr>
          <p:spPr bwMode="auto">
            <a:xfrm>
              <a:off x="4065" y="2817"/>
              <a:ext cx="167" cy="167"/>
            </a:xfrm>
            <a:prstGeom prst="ellipse">
              <a:avLst/>
            </a:prstGeom>
            <a:solidFill>
              <a:srgbClr val="DDDDDD"/>
            </a:solidFill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13367" name="Group 55"/>
            <p:cNvGrpSpPr>
              <a:grpSpLocks/>
            </p:cNvGrpSpPr>
            <p:nvPr/>
          </p:nvGrpSpPr>
          <p:grpSpPr bwMode="auto">
            <a:xfrm>
              <a:off x="3087" y="2982"/>
              <a:ext cx="319" cy="330"/>
              <a:chOff x="3087" y="2982"/>
              <a:chExt cx="319" cy="330"/>
            </a:xfrm>
          </p:grpSpPr>
          <p:sp>
            <p:nvSpPr>
              <p:cNvPr id="13368" name="Freeform 56"/>
              <p:cNvSpPr>
                <a:spLocks/>
              </p:cNvSpPr>
              <p:nvPr/>
            </p:nvSpPr>
            <p:spPr bwMode="auto">
              <a:xfrm>
                <a:off x="3135" y="3087"/>
                <a:ext cx="271" cy="225"/>
              </a:xfrm>
              <a:custGeom>
                <a:avLst/>
                <a:gdLst>
                  <a:gd name="T0" fmla="*/ 271 w 271"/>
                  <a:gd name="T1" fmla="*/ 225 h 225"/>
                  <a:gd name="T2" fmla="*/ 195 w 271"/>
                  <a:gd name="T3" fmla="*/ 214 h 225"/>
                  <a:gd name="T4" fmla="*/ 158 w 271"/>
                  <a:gd name="T5" fmla="*/ 207 h 225"/>
                  <a:gd name="T6" fmla="*/ 125 w 271"/>
                  <a:gd name="T7" fmla="*/ 199 h 225"/>
                  <a:gd name="T8" fmla="*/ 92 w 271"/>
                  <a:gd name="T9" fmla="*/ 188 h 225"/>
                  <a:gd name="T10" fmla="*/ 65 w 271"/>
                  <a:gd name="T11" fmla="*/ 176 h 225"/>
                  <a:gd name="T12" fmla="*/ 43 w 271"/>
                  <a:gd name="T13" fmla="*/ 161 h 225"/>
                  <a:gd name="T14" fmla="*/ 24 w 271"/>
                  <a:gd name="T15" fmla="*/ 142 h 225"/>
                  <a:gd name="T16" fmla="*/ 15 w 271"/>
                  <a:gd name="T17" fmla="*/ 128 h 225"/>
                  <a:gd name="T18" fmla="*/ 8 w 271"/>
                  <a:gd name="T19" fmla="*/ 113 h 225"/>
                  <a:gd name="T20" fmla="*/ 5 w 271"/>
                  <a:gd name="T21" fmla="*/ 98 h 225"/>
                  <a:gd name="T22" fmla="*/ 1 w 271"/>
                  <a:gd name="T23" fmla="*/ 79 h 225"/>
                  <a:gd name="T24" fmla="*/ 0 w 271"/>
                  <a:gd name="T25" fmla="*/ 41 h 225"/>
                  <a:gd name="T26" fmla="*/ 3 w 271"/>
                  <a:gd name="T27" fmla="*/ 0 h 2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71" h="225">
                    <a:moveTo>
                      <a:pt x="271" y="225"/>
                    </a:moveTo>
                    <a:lnTo>
                      <a:pt x="195" y="214"/>
                    </a:lnTo>
                    <a:lnTo>
                      <a:pt x="158" y="207"/>
                    </a:lnTo>
                    <a:lnTo>
                      <a:pt x="125" y="199"/>
                    </a:lnTo>
                    <a:lnTo>
                      <a:pt x="92" y="188"/>
                    </a:lnTo>
                    <a:lnTo>
                      <a:pt x="65" y="176"/>
                    </a:lnTo>
                    <a:lnTo>
                      <a:pt x="43" y="161"/>
                    </a:lnTo>
                    <a:lnTo>
                      <a:pt x="24" y="142"/>
                    </a:lnTo>
                    <a:lnTo>
                      <a:pt x="15" y="128"/>
                    </a:lnTo>
                    <a:lnTo>
                      <a:pt x="8" y="113"/>
                    </a:lnTo>
                    <a:lnTo>
                      <a:pt x="5" y="98"/>
                    </a:lnTo>
                    <a:lnTo>
                      <a:pt x="1" y="79"/>
                    </a:lnTo>
                    <a:lnTo>
                      <a:pt x="0" y="41"/>
                    </a:lnTo>
                    <a:lnTo>
                      <a:pt x="3" y="0"/>
                    </a:lnTo>
                  </a:path>
                </a:pathLst>
              </a:custGeom>
              <a:noFill/>
              <a:ln w="1587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69" name="Freeform 57"/>
              <p:cNvSpPr>
                <a:spLocks/>
              </p:cNvSpPr>
              <p:nvPr/>
            </p:nvSpPr>
            <p:spPr bwMode="auto">
              <a:xfrm>
                <a:off x="3087" y="2982"/>
                <a:ext cx="106" cy="115"/>
              </a:xfrm>
              <a:custGeom>
                <a:avLst/>
                <a:gdLst>
                  <a:gd name="T0" fmla="*/ 106 w 106"/>
                  <a:gd name="T1" fmla="*/ 115 h 115"/>
                  <a:gd name="T2" fmla="*/ 72 w 106"/>
                  <a:gd name="T3" fmla="*/ 0 h 115"/>
                  <a:gd name="T4" fmla="*/ 0 w 106"/>
                  <a:gd name="T5" fmla="*/ 94 h 115"/>
                  <a:gd name="T6" fmla="*/ 106 w 106"/>
                  <a:gd name="T7" fmla="*/ 115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6" h="115">
                    <a:moveTo>
                      <a:pt x="106" y="115"/>
                    </a:moveTo>
                    <a:lnTo>
                      <a:pt x="72" y="0"/>
                    </a:lnTo>
                    <a:lnTo>
                      <a:pt x="0" y="94"/>
                    </a:lnTo>
                    <a:lnTo>
                      <a:pt x="106" y="11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3370" name="Rectangle 58"/>
            <p:cNvSpPr>
              <a:spLocks noChangeArrowheads="1"/>
            </p:cNvSpPr>
            <p:nvPr/>
          </p:nvSpPr>
          <p:spPr bwMode="auto">
            <a:xfrm>
              <a:off x="3389" y="3145"/>
              <a:ext cx="537" cy="2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3371" name="Group 59"/>
            <p:cNvGrpSpPr>
              <a:grpSpLocks/>
            </p:cNvGrpSpPr>
            <p:nvPr/>
          </p:nvGrpSpPr>
          <p:grpSpPr bwMode="auto">
            <a:xfrm>
              <a:off x="3154" y="2158"/>
              <a:ext cx="829" cy="335"/>
              <a:chOff x="3154" y="2158"/>
              <a:chExt cx="829" cy="335"/>
            </a:xfrm>
          </p:grpSpPr>
          <p:sp>
            <p:nvSpPr>
              <p:cNvPr id="13372" name="Freeform 60"/>
              <p:cNvSpPr>
                <a:spLocks/>
              </p:cNvSpPr>
              <p:nvPr/>
            </p:nvSpPr>
            <p:spPr bwMode="auto">
              <a:xfrm>
                <a:off x="3154" y="2445"/>
                <a:ext cx="24" cy="48"/>
              </a:xfrm>
              <a:custGeom>
                <a:avLst/>
                <a:gdLst>
                  <a:gd name="T0" fmla="*/ 0 w 24"/>
                  <a:gd name="T1" fmla="*/ 44 h 48"/>
                  <a:gd name="T2" fmla="*/ 1 w 24"/>
                  <a:gd name="T3" fmla="*/ 44 h 48"/>
                  <a:gd name="T4" fmla="*/ 3 w 24"/>
                  <a:gd name="T5" fmla="*/ 46 h 48"/>
                  <a:gd name="T6" fmla="*/ 5 w 24"/>
                  <a:gd name="T7" fmla="*/ 48 h 48"/>
                  <a:gd name="T8" fmla="*/ 5 w 24"/>
                  <a:gd name="T9" fmla="*/ 48 h 48"/>
                  <a:gd name="T10" fmla="*/ 6 w 24"/>
                  <a:gd name="T11" fmla="*/ 46 h 48"/>
                  <a:gd name="T12" fmla="*/ 8 w 24"/>
                  <a:gd name="T13" fmla="*/ 44 h 48"/>
                  <a:gd name="T14" fmla="*/ 10 w 24"/>
                  <a:gd name="T15" fmla="*/ 43 h 48"/>
                  <a:gd name="T16" fmla="*/ 10 w 24"/>
                  <a:gd name="T17" fmla="*/ 43 h 48"/>
                  <a:gd name="T18" fmla="*/ 12 w 24"/>
                  <a:gd name="T19" fmla="*/ 27 h 48"/>
                  <a:gd name="T20" fmla="*/ 6 w 24"/>
                  <a:gd name="T21" fmla="*/ 27 h 48"/>
                  <a:gd name="T22" fmla="*/ 12 w 24"/>
                  <a:gd name="T23" fmla="*/ 29 h 48"/>
                  <a:gd name="T24" fmla="*/ 18 w 24"/>
                  <a:gd name="T25" fmla="*/ 13 h 48"/>
                  <a:gd name="T26" fmla="*/ 13 w 24"/>
                  <a:gd name="T27" fmla="*/ 12 h 48"/>
                  <a:gd name="T28" fmla="*/ 18 w 24"/>
                  <a:gd name="T29" fmla="*/ 15 h 48"/>
                  <a:gd name="T30" fmla="*/ 24 w 24"/>
                  <a:gd name="T31" fmla="*/ 6 h 48"/>
                  <a:gd name="T32" fmla="*/ 24 w 24"/>
                  <a:gd name="T33" fmla="*/ 5 h 48"/>
                  <a:gd name="T34" fmla="*/ 24 w 24"/>
                  <a:gd name="T35" fmla="*/ 3 h 48"/>
                  <a:gd name="T36" fmla="*/ 24 w 24"/>
                  <a:gd name="T37" fmla="*/ 1 h 48"/>
                  <a:gd name="T38" fmla="*/ 22 w 24"/>
                  <a:gd name="T39" fmla="*/ 0 h 48"/>
                  <a:gd name="T40" fmla="*/ 20 w 24"/>
                  <a:gd name="T41" fmla="*/ 0 h 48"/>
                  <a:gd name="T42" fmla="*/ 18 w 24"/>
                  <a:gd name="T43" fmla="*/ 0 h 48"/>
                  <a:gd name="T44" fmla="*/ 17 w 24"/>
                  <a:gd name="T45" fmla="*/ 0 h 48"/>
                  <a:gd name="T46" fmla="*/ 15 w 24"/>
                  <a:gd name="T47" fmla="*/ 1 h 48"/>
                  <a:gd name="T48" fmla="*/ 10 w 24"/>
                  <a:gd name="T49" fmla="*/ 10 h 48"/>
                  <a:gd name="T50" fmla="*/ 8 w 24"/>
                  <a:gd name="T51" fmla="*/ 12 h 48"/>
                  <a:gd name="T52" fmla="*/ 1 w 24"/>
                  <a:gd name="T53" fmla="*/ 27 h 48"/>
                  <a:gd name="T54" fmla="*/ 1 w 24"/>
                  <a:gd name="T55" fmla="*/ 29 h 48"/>
                  <a:gd name="T56" fmla="*/ 1 w 24"/>
                  <a:gd name="T57" fmla="*/ 29 h 48"/>
                  <a:gd name="T58" fmla="*/ 0 w 24"/>
                  <a:gd name="T59" fmla="*/ 44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4" h="48">
                    <a:moveTo>
                      <a:pt x="0" y="44"/>
                    </a:moveTo>
                    <a:lnTo>
                      <a:pt x="1" y="44"/>
                    </a:lnTo>
                    <a:lnTo>
                      <a:pt x="3" y="46"/>
                    </a:lnTo>
                    <a:lnTo>
                      <a:pt x="5" y="48"/>
                    </a:lnTo>
                    <a:lnTo>
                      <a:pt x="5" y="48"/>
                    </a:lnTo>
                    <a:lnTo>
                      <a:pt x="6" y="46"/>
                    </a:lnTo>
                    <a:lnTo>
                      <a:pt x="8" y="44"/>
                    </a:lnTo>
                    <a:lnTo>
                      <a:pt x="10" y="43"/>
                    </a:lnTo>
                    <a:lnTo>
                      <a:pt x="10" y="43"/>
                    </a:lnTo>
                    <a:lnTo>
                      <a:pt x="12" y="27"/>
                    </a:lnTo>
                    <a:lnTo>
                      <a:pt x="6" y="27"/>
                    </a:lnTo>
                    <a:lnTo>
                      <a:pt x="12" y="29"/>
                    </a:lnTo>
                    <a:lnTo>
                      <a:pt x="18" y="13"/>
                    </a:lnTo>
                    <a:lnTo>
                      <a:pt x="13" y="12"/>
                    </a:lnTo>
                    <a:lnTo>
                      <a:pt x="18" y="15"/>
                    </a:lnTo>
                    <a:lnTo>
                      <a:pt x="24" y="6"/>
                    </a:lnTo>
                    <a:lnTo>
                      <a:pt x="24" y="5"/>
                    </a:lnTo>
                    <a:lnTo>
                      <a:pt x="24" y="3"/>
                    </a:lnTo>
                    <a:lnTo>
                      <a:pt x="24" y="1"/>
                    </a:lnTo>
                    <a:lnTo>
                      <a:pt x="22" y="0"/>
                    </a:lnTo>
                    <a:lnTo>
                      <a:pt x="20" y="0"/>
                    </a:lnTo>
                    <a:lnTo>
                      <a:pt x="18" y="0"/>
                    </a:lnTo>
                    <a:lnTo>
                      <a:pt x="17" y="0"/>
                    </a:lnTo>
                    <a:lnTo>
                      <a:pt x="15" y="1"/>
                    </a:lnTo>
                    <a:lnTo>
                      <a:pt x="10" y="10"/>
                    </a:lnTo>
                    <a:lnTo>
                      <a:pt x="8" y="12"/>
                    </a:lnTo>
                    <a:lnTo>
                      <a:pt x="1" y="27"/>
                    </a:lnTo>
                    <a:lnTo>
                      <a:pt x="1" y="29"/>
                    </a:lnTo>
                    <a:lnTo>
                      <a:pt x="1" y="29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73" name="Freeform 61"/>
              <p:cNvSpPr>
                <a:spLocks/>
              </p:cNvSpPr>
              <p:nvPr/>
            </p:nvSpPr>
            <p:spPr bwMode="auto">
              <a:xfrm>
                <a:off x="3190" y="2398"/>
                <a:ext cx="43" cy="35"/>
              </a:xfrm>
              <a:custGeom>
                <a:avLst/>
                <a:gdLst>
                  <a:gd name="T0" fmla="*/ 1 w 43"/>
                  <a:gd name="T1" fmla="*/ 24 h 35"/>
                  <a:gd name="T2" fmla="*/ 0 w 43"/>
                  <a:gd name="T3" fmla="*/ 26 h 35"/>
                  <a:gd name="T4" fmla="*/ 0 w 43"/>
                  <a:gd name="T5" fmla="*/ 28 h 35"/>
                  <a:gd name="T6" fmla="*/ 0 w 43"/>
                  <a:gd name="T7" fmla="*/ 29 h 35"/>
                  <a:gd name="T8" fmla="*/ 0 w 43"/>
                  <a:gd name="T9" fmla="*/ 31 h 35"/>
                  <a:gd name="T10" fmla="*/ 1 w 43"/>
                  <a:gd name="T11" fmla="*/ 33 h 35"/>
                  <a:gd name="T12" fmla="*/ 3 w 43"/>
                  <a:gd name="T13" fmla="*/ 35 h 35"/>
                  <a:gd name="T14" fmla="*/ 5 w 43"/>
                  <a:gd name="T15" fmla="*/ 35 h 35"/>
                  <a:gd name="T16" fmla="*/ 7 w 43"/>
                  <a:gd name="T17" fmla="*/ 33 h 35"/>
                  <a:gd name="T18" fmla="*/ 7 w 43"/>
                  <a:gd name="T19" fmla="*/ 33 h 35"/>
                  <a:gd name="T20" fmla="*/ 25 w 43"/>
                  <a:gd name="T21" fmla="*/ 19 h 35"/>
                  <a:gd name="T22" fmla="*/ 41 w 43"/>
                  <a:gd name="T23" fmla="*/ 11 h 35"/>
                  <a:gd name="T24" fmla="*/ 43 w 43"/>
                  <a:gd name="T25" fmla="*/ 9 h 35"/>
                  <a:gd name="T26" fmla="*/ 43 w 43"/>
                  <a:gd name="T27" fmla="*/ 7 h 35"/>
                  <a:gd name="T28" fmla="*/ 43 w 43"/>
                  <a:gd name="T29" fmla="*/ 5 h 35"/>
                  <a:gd name="T30" fmla="*/ 43 w 43"/>
                  <a:gd name="T31" fmla="*/ 4 h 35"/>
                  <a:gd name="T32" fmla="*/ 41 w 43"/>
                  <a:gd name="T33" fmla="*/ 2 h 35"/>
                  <a:gd name="T34" fmla="*/ 39 w 43"/>
                  <a:gd name="T35" fmla="*/ 0 h 35"/>
                  <a:gd name="T36" fmla="*/ 37 w 43"/>
                  <a:gd name="T37" fmla="*/ 0 h 35"/>
                  <a:gd name="T38" fmla="*/ 36 w 43"/>
                  <a:gd name="T39" fmla="*/ 2 h 35"/>
                  <a:gd name="T40" fmla="*/ 20 w 43"/>
                  <a:gd name="T41" fmla="*/ 11 h 35"/>
                  <a:gd name="T42" fmla="*/ 1 w 43"/>
                  <a:gd name="T43" fmla="*/ 24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3" h="35">
                    <a:moveTo>
                      <a:pt x="1" y="24"/>
                    </a:moveTo>
                    <a:lnTo>
                      <a:pt x="0" y="26"/>
                    </a:lnTo>
                    <a:lnTo>
                      <a:pt x="0" y="28"/>
                    </a:lnTo>
                    <a:lnTo>
                      <a:pt x="0" y="29"/>
                    </a:lnTo>
                    <a:lnTo>
                      <a:pt x="0" y="31"/>
                    </a:lnTo>
                    <a:lnTo>
                      <a:pt x="1" y="33"/>
                    </a:lnTo>
                    <a:lnTo>
                      <a:pt x="3" y="35"/>
                    </a:lnTo>
                    <a:lnTo>
                      <a:pt x="5" y="35"/>
                    </a:lnTo>
                    <a:lnTo>
                      <a:pt x="7" y="33"/>
                    </a:lnTo>
                    <a:lnTo>
                      <a:pt x="7" y="33"/>
                    </a:lnTo>
                    <a:lnTo>
                      <a:pt x="25" y="19"/>
                    </a:lnTo>
                    <a:lnTo>
                      <a:pt x="41" y="11"/>
                    </a:lnTo>
                    <a:lnTo>
                      <a:pt x="43" y="9"/>
                    </a:lnTo>
                    <a:lnTo>
                      <a:pt x="43" y="7"/>
                    </a:lnTo>
                    <a:lnTo>
                      <a:pt x="43" y="5"/>
                    </a:lnTo>
                    <a:lnTo>
                      <a:pt x="43" y="4"/>
                    </a:lnTo>
                    <a:lnTo>
                      <a:pt x="41" y="2"/>
                    </a:lnTo>
                    <a:lnTo>
                      <a:pt x="39" y="0"/>
                    </a:lnTo>
                    <a:lnTo>
                      <a:pt x="37" y="0"/>
                    </a:lnTo>
                    <a:lnTo>
                      <a:pt x="36" y="2"/>
                    </a:lnTo>
                    <a:lnTo>
                      <a:pt x="20" y="11"/>
                    </a:lnTo>
                    <a:lnTo>
                      <a:pt x="1" y="2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74" name="Freeform 62"/>
              <p:cNvSpPr>
                <a:spLocks/>
              </p:cNvSpPr>
              <p:nvPr/>
            </p:nvSpPr>
            <p:spPr bwMode="auto">
              <a:xfrm>
                <a:off x="3250" y="2367"/>
                <a:ext cx="48" cy="26"/>
              </a:xfrm>
              <a:custGeom>
                <a:avLst/>
                <a:gdLst>
                  <a:gd name="T0" fmla="*/ 3 w 48"/>
                  <a:gd name="T1" fmla="*/ 17 h 26"/>
                  <a:gd name="T2" fmla="*/ 1 w 48"/>
                  <a:gd name="T3" fmla="*/ 19 h 26"/>
                  <a:gd name="T4" fmla="*/ 0 w 48"/>
                  <a:gd name="T5" fmla="*/ 21 h 26"/>
                  <a:gd name="T6" fmla="*/ 0 w 48"/>
                  <a:gd name="T7" fmla="*/ 23 h 26"/>
                  <a:gd name="T8" fmla="*/ 1 w 48"/>
                  <a:gd name="T9" fmla="*/ 24 h 26"/>
                  <a:gd name="T10" fmla="*/ 3 w 48"/>
                  <a:gd name="T11" fmla="*/ 26 h 26"/>
                  <a:gd name="T12" fmla="*/ 5 w 48"/>
                  <a:gd name="T13" fmla="*/ 26 h 26"/>
                  <a:gd name="T14" fmla="*/ 7 w 48"/>
                  <a:gd name="T15" fmla="*/ 26 h 26"/>
                  <a:gd name="T16" fmla="*/ 8 w 48"/>
                  <a:gd name="T17" fmla="*/ 26 h 26"/>
                  <a:gd name="T18" fmla="*/ 12 w 48"/>
                  <a:gd name="T19" fmla="*/ 24 h 26"/>
                  <a:gd name="T20" fmla="*/ 10 w 48"/>
                  <a:gd name="T21" fmla="*/ 19 h 26"/>
                  <a:gd name="T22" fmla="*/ 10 w 48"/>
                  <a:gd name="T23" fmla="*/ 24 h 26"/>
                  <a:gd name="T24" fmla="*/ 39 w 48"/>
                  <a:gd name="T25" fmla="*/ 12 h 26"/>
                  <a:gd name="T26" fmla="*/ 44 w 48"/>
                  <a:gd name="T27" fmla="*/ 11 h 26"/>
                  <a:gd name="T28" fmla="*/ 46 w 48"/>
                  <a:gd name="T29" fmla="*/ 9 h 26"/>
                  <a:gd name="T30" fmla="*/ 48 w 48"/>
                  <a:gd name="T31" fmla="*/ 7 h 26"/>
                  <a:gd name="T32" fmla="*/ 48 w 48"/>
                  <a:gd name="T33" fmla="*/ 5 h 26"/>
                  <a:gd name="T34" fmla="*/ 48 w 48"/>
                  <a:gd name="T35" fmla="*/ 4 h 26"/>
                  <a:gd name="T36" fmla="*/ 48 w 48"/>
                  <a:gd name="T37" fmla="*/ 2 h 26"/>
                  <a:gd name="T38" fmla="*/ 46 w 48"/>
                  <a:gd name="T39" fmla="*/ 0 h 26"/>
                  <a:gd name="T40" fmla="*/ 44 w 48"/>
                  <a:gd name="T41" fmla="*/ 0 h 26"/>
                  <a:gd name="T42" fmla="*/ 43 w 48"/>
                  <a:gd name="T43" fmla="*/ 0 h 26"/>
                  <a:gd name="T44" fmla="*/ 37 w 48"/>
                  <a:gd name="T45" fmla="*/ 2 h 26"/>
                  <a:gd name="T46" fmla="*/ 8 w 48"/>
                  <a:gd name="T47" fmla="*/ 14 h 26"/>
                  <a:gd name="T48" fmla="*/ 7 w 48"/>
                  <a:gd name="T49" fmla="*/ 16 h 26"/>
                  <a:gd name="T50" fmla="*/ 3 w 48"/>
                  <a:gd name="T51" fmla="*/ 17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8" h="26">
                    <a:moveTo>
                      <a:pt x="3" y="17"/>
                    </a:moveTo>
                    <a:lnTo>
                      <a:pt x="1" y="19"/>
                    </a:lnTo>
                    <a:lnTo>
                      <a:pt x="0" y="21"/>
                    </a:lnTo>
                    <a:lnTo>
                      <a:pt x="0" y="23"/>
                    </a:lnTo>
                    <a:lnTo>
                      <a:pt x="1" y="24"/>
                    </a:lnTo>
                    <a:lnTo>
                      <a:pt x="3" y="26"/>
                    </a:lnTo>
                    <a:lnTo>
                      <a:pt x="5" y="26"/>
                    </a:lnTo>
                    <a:lnTo>
                      <a:pt x="7" y="26"/>
                    </a:lnTo>
                    <a:lnTo>
                      <a:pt x="8" y="26"/>
                    </a:lnTo>
                    <a:lnTo>
                      <a:pt x="12" y="24"/>
                    </a:lnTo>
                    <a:lnTo>
                      <a:pt x="10" y="19"/>
                    </a:lnTo>
                    <a:lnTo>
                      <a:pt x="10" y="24"/>
                    </a:lnTo>
                    <a:lnTo>
                      <a:pt x="39" y="12"/>
                    </a:lnTo>
                    <a:lnTo>
                      <a:pt x="44" y="11"/>
                    </a:lnTo>
                    <a:lnTo>
                      <a:pt x="46" y="9"/>
                    </a:lnTo>
                    <a:lnTo>
                      <a:pt x="48" y="7"/>
                    </a:lnTo>
                    <a:lnTo>
                      <a:pt x="48" y="5"/>
                    </a:lnTo>
                    <a:lnTo>
                      <a:pt x="48" y="4"/>
                    </a:lnTo>
                    <a:lnTo>
                      <a:pt x="48" y="2"/>
                    </a:lnTo>
                    <a:lnTo>
                      <a:pt x="46" y="0"/>
                    </a:lnTo>
                    <a:lnTo>
                      <a:pt x="44" y="0"/>
                    </a:lnTo>
                    <a:lnTo>
                      <a:pt x="43" y="0"/>
                    </a:lnTo>
                    <a:lnTo>
                      <a:pt x="37" y="2"/>
                    </a:lnTo>
                    <a:lnTo>
                      <a:pt x="8" y="14"/>
                    </a:lnTo>
                    <a:lnTo>
                      <a:pt x="7" y="16"/>
                    </a:lnTo>
                    <a:lnTo>
                      <a:pt x="3" y="1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75" name="Freeform 63"/>
              <p:cNvSpPr>
                <a:spLocks/>
              </p:cNvSpPr>
              <p:nvPr/>
            </p:nvSpPr>
            <p:spPr bwMode="auto">
              <a:xfrm>
                <a:off x="3317" y="2345"/>
                <a:ext cx="49" cy="22"/>
              </a:xfrm>
              <a:custGeom>
                <a:avLst/>
                <a:gdLst>
                  <a:gd name="T0" fmla="*/ 3 w 49"/>
                  <a:gd name="T1" fmla="*/ 12 h 22"/>
                  <a:gd name="T2" fmla="*/ 1 w 49"/>
                  <a:gd name="T3" fmla="*/ 12 h 22"/>
                  <a:gd name="T4" fmla="*/ 0 w 49"/>
                  <a:gd name="T5" fmla="*/ 14 h 22"/>
                  <a:gd name="T6" fmla="*/ 0 w 49"/>
                  <a:gd name="T7" fmla="*/ 15 h 22"/>
                  <a:gd name="T8" fmla="*/ 0 w 49"/>
                  <a:gd name="T9" fmla="*/ 17 h 22"/>
                  <a:gd name="T10" fmla="*/ 0 w 49"/>
                  <a:gd name="T11" fmla="*/ 19 h 22"/>
                  <a:gd name="T12" fmla="*/ 1 w 49"/>
                  <a:gd name="T13" fmla="*/ 21 h 22"/>
                  <a:gd name="T14" fmla="*/ 3 w 49"/>
                  <a:gd name="T15" fmla="*/ 22 h 22"/>
                  <a:gd name="T16" fmla="*/ 5 w 49"/>
                  <a:gd name="T17" fmla="*/ 22 h 22"/>
                  <a:gd name="T18" fmla="*/ 34 w 49"/>
                  <a:gd name="T19" fmla="*/ 14 h 22"/>
                  <a:gd name="T20" fmla="*/ 46 w 49"/>
                  <a:gd name="T21" fmla="*/ 10 h 22"/>
                  <a:gd name="T22" fmla="*/ 46 w 49"/>
                  <a:gd name="T23" fmla="*/ 9 h 22"/>
                  <a:gd name="T24" fmla="*/ 48 w 49"/>
                  <a:gd name="T25" fmla="*/ 7 h 22"/>
                  <a:gd name="T26" fmla="*/ 49 w 49"/>
                  <a:gd name="T27" fmla="*/ 5 h 22"/>
                  <a:gd name="T28" fmla="*/ 49 w 49"/>
                  <a:gd name="T29" fmla="*/ 5 h 22"/>
                  <a:gd name="T30" fmla="*/ 48 w 49"/>
                  <a:gd name="T31" fmla="*/ 3 h 22"/>
                  <a:gd name="T32" fmla="*/ 46 w 49"/>
                  <a:gd name="T33" fmla="*/ 2 h 22"/>
                  <a:gd name="T34" fmla="*/ 44 w 49"/>
                  <a:gd name="T35" fmla="*/ 0 h 22"/>
                  <a:gd name="T36" fmla="*/ 44 w 49"/>
                  <a:gd name="T37" fmla="*/ 0 h 22"/>
                  <a:gd name="T38" fmla="*/ 32 w 49"/>
                  <a:gd name="T39" fmla="*/ 3 h 22"/>
                  <a:gd name="T40" fmla="*/ 3 w 49"/>
                  <a:gd name="T41" fmla="*/ 1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9" h="22">
                    <a:moveTo>
                      <a:pt x="3" y="12"/>
                    </a:moveTo>
                    <a:lnTo>
                      <a:pt x="1" y="12"/>
                    </a:lnTo>
                    <a:lnTo>
                      <a:pt x="0" y="14"/>
                    </a:lnTo>
                    <a:lnTo>
                      <a:pt x="0" y="15"/>
                    </a:lnTo>
                    <a:lnTo>
                      <a:pt x="0" y="17"/>
                    </a:lnTo>
                    <a:lnTo>
                      <a:pt x="0" y="19"/>
                    </a:lnTo>
                    <a:lnTo>
                      <a:pt x="1" y="21"/>
                    </a:lnTo>
                    <a:lnTo>
                      <a:pt x="3" y="22"/>
                    </a:lnTo>
                    <a:lnTo>
                      <a:pt x="5" y="22"/>
                    </a:lnTo>
                    <a:lnTo>
                      <a:pt x="34" y="14"/>
                    </a:lnTo>
                    <a:lnTo>
                      <a:pt x="46" y="10"/>
                    </a:lnTo>
                    <a:lnTo>
                      <a:pt x="46" y="9"/>
                    </a:lnTo>
                    <a:lnTo>
                      <a:pt x="48" y="7"/>
                    </a:lnTo>
                    <a:lnTo>
                      <a:pt x="49" y="5"/>
                    </a:lnTo>
                    <a:lnTo>
                      <a:pt x="49" y="5"/>
                    </a:lnTo>
                    <a:lnTo>
                      <a:pt x="48" y="3"/>
                    </a:lnTo>
                    <a:lnTo>
                      <a:pt x="46" y="2"/>
                    </a:lnTo>
                    <a:lnTo>
                      <a:pt x="44" y="0"/>
                    </a:lnTo>
                    <a:lnTo>
                      <a:pt x="44" y="0"/>
                    </a:lnTo>
                    <a:lnTo>
                      <a:pt x="32" y="3"/>
                    </a:lnTo>
                    <a:lnTo>
                      <a:pt x="3" y="1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76" name="Freeform 64"/>
              <p:cNvSpPr>
                <a:spLocks/>
              </p:cNvSpPr>
              <p:nvPr/>
            </p:nvSpPr>
            <p:spPr bwMode="auto">
              <a:xfrm>
                <a:off x="3385" y="2330"/>
                <a:ext cx="52" cy="18"/>
              </a:xfrm>
              <a:custGeom>
                <a:avLst/>
                <a:gdLst>
                  <a:gd name="T0" fmla="*/ 5 w 52"/>
                  <a:gd name="T1" fmla="*/ 8 h 18"/>
                  <a:gd name="T2" fmla="*/ 4 w 52"/>
                  <a:gd name="T3" fmla="*/ 8 h 18"/>
                  <a:gd name="T4" fmla="*/ 2 w 52"/>
                  <a:gd name="T5" fmla="*/ 10 h 18"/>
                  <a:gd name="T6" fmla="*/ 0 w 52"/>
                  <a:gd name="T7" fmla="*/ 12 h 18"/>
                  <a:gd name="T8" fmla="*/ 0 w 52"/>
                  <a:gd name="T9" fmla="*/ 13 h 18"/>
                  <a:gd name="T10" fmla="*/ 2 w 52"/>
                  <a:gd name="T11" fmla="*/ 15 h 18"/>
                  <a:gd name="T12" fmla="*/ 4 w 52"/>
                  <a:gd name="T13" fmla="*/ 17 h 18"/>
                  <a:gd name="T14" fmla="*/ 5 w 52"/>
                  <a:gd name="T15" fmla="*/ 18 h 18"/>
                  <a:gd name="T16" fmla="*/ 7 w 52"/>
                  <a:gd name="T17" fmla="*/ 18 h 18"/>
                  <a:gd name="T18" fmla="*/ 35 w 52"/>
                  <a:gd name="T19" fmla="*/ 12 h 18"/>
                  <a:gd name="T20" fmla="*/ 48 w 52"/>
                  <a:gd name="T21" fmla="*/ 10 h 18"/>
                  <a:gd name="T22" fmla="*/ 50 w 52"/>
                  <a:gd name="T23" fmla="*/ 10 h 18"/>
                  <a:gd name="T24" fmla="*/ 52 w 52"/>
                  <a:gd name="T25" fmla="*/ 8 h 18"/>
                  <a:gd name="T26" fmla="*/ 52 w 52"/>
                  <a:gd name="T27" fmla="*/ 6 h 18"/>
                  <a:gd name="T28" fmla="*/ 52 w 52"/>
                  <a:gd name="T29" fmla="*/ 5 h 18"/>
                  <a:gd name="T30" fmla="*/ 52 w 52"/>
                  <a:gd name="T31" fmla="*/ 3 h 18"/>
                  <a:gd name="T32" fmla="*/ 50 w 52"/>
                  <a:gd name="T33" fmla="*/ 1 h 18"/>
                  <a:gd name="T34" fmla="*/ 48 w 52"/>
                  <a:gd name="T35" fmla="*/ 0 h 18"/>
                  <a:gd name="T36" fmla="*/ 47 w 52"/>
                  <a:gd name="T37" fmla="*/ 0 h 18"/>
                  <a:gd name="T38" fmla="*/ 33 w 52"/>
                  <a:gd name="T39" fmla="*/ 1 h 18"/>
                  <a:gd name="T40" fmla="*/ 5 w 52"/>
                  <a:gd name="T41" fmla="*/ 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2" h="18">
                    <a:moveTo>
                      <a:pt x="5" y="8"/>
                    </a:moveTo>
                    <a:lnTo>
                      <a:pt x="4" y="8"/>
                    </a:lnTo>
                    <a:lnTo>
                      <a:pt x="2" y="10"/>
                    </a:lnTo>
                    <a:lnTo>
                      <a:pt x="0" y="12"/>
                    </a:lnTo>
                    <a:lnTo>
                      <a:pt x="0" y="13"/>
                    </a:lnTo>
                    <a:lnTo>
                      <a:pt x="2" y="15"/>
                    </a:lnTo>
                    <a:lnTo>
                      <a:pt x="4" y="17"/>
                    </a:lnTo>
                    <a:lnTo>
                      <a:pt x="5" y="18"/>
                    </a:lnTo>
                    <a:lnTo>
                      <a:pt x="7" y="18"/>
                    </a:lnTo>
                    <a:lnTo>
                      <a:pt x="35" y="12"/>
                    </a:lnTo>
                    <a:lnTo>
                      <a:pt x="48" y="10"/>
                    </a:lnTo>
                    <a:lnTo>
                      <a:pt x="50" y="10"/>
                    </a:lnTo>
                    <a:lnTo>
                      <a:pt x="52" y="8"/>
                    </a:lnTo>
                    <a:lnTo>
                      <a:pt x="52" y="6"/>
                    </a:lnTo>
                    <a:lnTo>
                      <a:pt x="52" y="5"/>
                    </a:lnTo>
                    <a:lnTo>
                      <a:pt x="52" y="3"/>
                    </a:lnTo>
                    <a:lnTo>
                      <a:pt x="50" y="1"/>
                    </a:lnTo>
                    <a:lnTo>
                      <a:pt x="48" y="0"/>
                    </a:lnTo>
                    <a:lnTo>
                      <a:pt x="47" y="0"/>
                    </a:lnTo>
                    <a:lnTo>
                      <a:pt x="33" y="1"/>
                    </a:lnTo>
                    <a:lnTo>
                      <a:pt x="5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77" name="Freeform 65"/>
              <p:cNvSpPr>
                <a:spLocks/>
              </p:cNvSpPr>
              <p:nvPr/>
            </p:nvSpPr>
            <p:spPr bwMode="auto">
              <a:xfrm>
                <a:off x="3457" y="2321"/>
                <a:ext cx="52" cy="15"/>
              </a:xfrm>
              <a:custGeom>
                <a:avLst/>
                <a:gdLst>
                  <a:gd name="T0" fmla="*/ 4 w 52"/>
                  <a:gd name="T1" fmla="*/ 5 h 15"/>
                  <a:gd name="T2" fmla="*/ 2 w 52"/>
                  <a:gd name="T3" fmla="*/ 5 h 15"/>
                  <a:gd name="T4" fmla="*/ 0 w 52"/>
                  <a:gd name="T5" fmla="*/ 7 h 15"/>
                  <a:gd name="T6" fmla="*/ 0 w 52"/>
                  <a:gd name="T7" fmla="*/ 9 h 15"/>
                  <a:gd name="T8" fmla="*/ 0 w 52"/>
                  <a:gd name="T9" fmla="*/ 10 h 15"/>
                  <a:gd name="T10" fmla="*/ 0 w 52"/>
                  <a:gd name="T11" fmla="*/ 12 h 15"/>
                  <a:gd name="T12" fmla="*/ 2 w 52"/>
                  <a:gd name="T13" fmla="*/ 14 h 15"/>
                  <a:gd name="T14" fmla="*/ 4 w 52"/>
                  <a:gd name="T15" fmla="*/ 15 h 15"/>
                  <a:gd name="T16" fmla="*/ 6 w 52"/>
                  <a:gd name="T17" fmla="*/ 15 h 15"/>
                  <a:gd name="T18" fmla="*/ 38 w 52"/>
                  <a:gd name="T19" fmla="*/ 10 h 15"/>
                  <a:gd name="T20" fmla="*/ 47 w 52"/>
                  <a:gd name="T21" fmla="*/ 10 h 15"/>
                  <a:gd name="T22" fmla="*/ 48 w 52"/>
                  <a:gd name="T23" fmla="*/ 9 h 15"/>
                  <a:gd name="T24" fmla="*/ 50 w 52"/>
                  <a:gd name="T25" fmla="*/ 7 h 15"/>
                  <a:gd name="T26" fmla="*/ 52 w 52"/>
                  <a:gd name="T27" fmla="*/ 5 h 15"/>
                  <a:gd name="T28" fmla="*/ 52 w 52"/>
                  <a:gd name="T29" fmla="*/ 3 h 15"/>
                  <a:gd name="T30" fmla="*/ 50 w 52"/>
                  <a:gd name="T31" fmla="*/ 2 h 15"/>
                  <a:gd name="T32" fmla="*/ 48 w 52"/>
                  <a:gd name="T33" fmla="*/ 0 h 15"/>
                  <a:gd name="T34" fmla="*/ 47 w 52"/>
                  <a:gd name="T35" fmla="*/ 0 h 15"/>
                  <a:gd name="T36" fmla="*/ 45 w 52"/>
                  <a:gd name="T37" fmla="*/ 0 h 15"/>
                  <a:gd name="T38" fmla="*/ 36 w 52"/>
                  <a:gd name="T39" fmla="*/ 0 h 15"/>
                  <a:gd name="T40" fmla="*/ 4 w 52"/>
                  <a:gd name="T41" fmla="*/ 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2" h="15">
                    <a:moveTo>
                      <a:pt x="4" y="5"/>
                    </a:moveTo>
                    <a:lnTo>
                      <a:pt x="2" y="5"/>
                    </a:lnTo>
                    <a:lnTo>
                      <a:pt x="0" y="7"/>
                    </a:lnTo>
                    <a:lnTo>
                      <a:pt x="0" y="9"/>
                    </a:lnTo>
                    <a:lnTo>
                      <a:pt x="0" y="10"/>
                    </a:lnTo>
                    <a:lnTo>
                      <a:pt x="0" y="12"/>
                    </a:lnTo>
                    <a:lnTo>
                      <a:pt x="2" y="14"/>
                    </a:lnTo>
                    <a:lnTo>
                      <a:pt x="4" y="15"/>
                    </a:lnTo>
                    <a:lnTo>
                      <a:pt x="6" y="15"/>
                    </a:lnTo>
                    <a:lnTo>
                      <a:pt x="38" y="10"/>
                    </a:lnTo>
                    <a:lnTo>
                      <a:pt x="47" y="10"/>
                    </a:lnTo>
                    <a:lnTo>
                      <a:pt x="48" y="9"/>
                    </a:lnTo>
                    <a:lnTo>
                      <a:pt x="50" y="7"/>
                    </a:lnTo>
                    <a:lnTo>
                      <a:pt x="52" y="5"/>
                    </a:lnTo>
                    <a:lnTo>
                      <a:pt x="52" y="3"/>
                    </a:lnTo>
                    <a:lnTo>
                      <a:pt x="50" y="2"/>
                    </a:lnTo>
                    <a:lnTo>
                      <a:pt x="48" y="0"/>
                    </a:lnTo>
                    <a:lnTo>
                      <a:pt x="47" y="0"/>
                    </a:lnTo>
                    <a:lnTo>
                      <a:pt x="45" y="0"/>
                    </a:lnTo>
                    <a:lnTo>
                      <a:pt x="36" y="0"/>
                    </a:lnTo>
                    <a:lnTo>
                      <a:pt x="4" y="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78" name="Freeform 66"/>
              <p:cNvSpPr>
                <a:spLocks/>
              </p:cNvSpPr>
              <p:nvPr/>
            </p:nvSpPr>
            <p:spPr bwMode="auto">
              <a:xfrm>
                <a:off x="3530" y="2318"/>
                <a:ext cx="51" cy="12"/>
              </a:xfrm>
              <a:custGeom>
                <a:avLst/>
                <a:gdLst>
                  <a:gd name="T0" fmla="*/ 5 w 51"/>
                  <a:gd name="T1" fmla="*/ 1 h 12"/>
                  <a:gd name="T2" fmla="*/ 3 w 51"/>
                  <a:gd name="T3" fmla="*/ 1 h 12"/>
                  <a:gd name="T4" fmla="*/ 1 w 51"/>
                  <a:gd name="T5" fmla="*/ 1 h 12"/>
                  <a:gd name="T6" fmla="*/ 0 w 51"/>
                  <a:gd name="T7" fmla="*/ 3 h 12"/>
                  <a:gd name="T8" fmla="*/ 0 w 51"/>
                  <a:gd name="T9" fmla="*/ 5 h 12"/>
                  <a:gd name="T10" fmla="*/ 0 w 51"/>
                  <a:gd name="T11" fmla="*/ 6 h 12"/>
                  <a:gd name="T12" fmla="*/ 0 w 51"/>
                  <a:gd name="T13" fmla="*/ 8 h 12"/>
                  <a:gd name="T14" fmla="*/ 1 w 51"/>
                  <a:gd name="T15" fmla="*/ 10 h 12"/>
                  <a:gd name="T16" fmla="*/ 3 w 51"/>
                  <a:gd name="T17" fmla="*/ 12 h 12"/>
                  <a:gd name="T18" fmla="*/ 41 w 51"/>
                  <a:gd name="T19" fmla="*/ 10 h 12"/>
                  <a:gd name="T20" fmla="*/ 44 w 51"/>
                  <a:gd name="T21" fmla="*/ 10 h 12"/>
                  <a:gd name="T22" fmla="*/ 46 w 51"/>
                  <a:gd name="T23" fmla="*/ 10 h 12"/>
                  <a:gd name="T24" fmla="*/ 48 w 51"/>
                  <a:gd name="T25" fmla="*/ 8 h 12"/>
                  <a:gd name="T26" fmla="*/ 49 w 51"/>
                  <a:gd name="T27" fmla="*/ 6 h 12"/>
                  <a:gd name="T28" fmla="*/ 51 w 51"/>
                  <a:gd name="T29" fmla="*/ 5 h 12"/>
                  <a:gd name="T30" fmla="*/ 51 w 51"/>
                  <a:gd name="T31" fmla="*/ 3 h 12"/>
                  <a:gd name="T32" fmla="*/ 49 w 51"/>
                  <a:gd name="T33" fmla="*/ 1 h 12"/>
                  <a:gd name="T34" fmla="*/ 48 w 51"/>
                  <a:gd name="T35" fmla="*/ 0 h 12"/>
                  <a:gd name="T36" fmla="*/ 46 w 51"/>
                  <a:gd name="T37" fmla="*/ 0 h 12"/>
                  <a:gd name="T38" fmla="*/ 42 w 51"/>
                  <a:gd name="T39" fmla="*/ 0 h 12"/>
                  <a:gd name="T40" fmla="*/ 5 w 51"/>
                  <a:gd name="T41" fmla="*/ 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1" h="12">
                    <a:moveTo>
                      <a:pt x="5" y="1"/>
                    </a:moveTo>
                    <a:lnTo>
                      <a:pt x="3" y="1"/>
                    </a:lnTo>
                    <a:lnTo>
                      <a:pt x="1" y="1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0" y="6"/>
                    </a:lnTo>
                    <a:lnTo>
                      <a:pt x="0" y="8"/>
                    </a:lnTo>
                    <a:lnTo>
                      <a:pt x="1" y="10"/>
                    </a:lnTo>
                    <a:lnTo>
                      <a:pt x="3" y="12"/>
                    </a:lnTo>
                    <a:lnTo>
                      <a:pt x="41" y="10"/>
                    </a:lnTo>
                    <a:lnTo>
                      <a:pt x="44" y="10"/>
                    </a:lnTo>
                    <a:lnTo>
                      <a:pt x="46" y="10"/>
                    </a:lnTo>
                    <a:lnTo>
                      <a:pt x="48" y="8"/>
                    </a:lnTo>
                    <a:lnTo>
                      <a:pt x="49" y="6"/>
                    </a:lnTo>
                    <a:lnTo>
                      <a:pt x="51" y="5"/>
                    </a:lnTo>
                    <a:lnTo>
                      <a:pt x="51" y="3"/>
                    </a:lnTo>
                    <a:lnTo>
                      <a:pt x="49" y="1"/>
                    </a:lnTo>
                    <a:lnTo>
                      <a:pt x="48" y="0"/>
                    </a:lnTo>
                    <a:lnTo>
                      <a:pt x="46" y="0"/>
                    </a:lnTo>
                    <a:lnTo>
                      <a:pt x="42" y="0"/>
                    </a:lnTo>
                    <a:lnTo>
                      <a:pt x="5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79" name="Freeform 67"/>
              <p:cNvSpPr>
                <a:spLocks/>
              </p:cNvSpPr>
              <p:nvPr/>
            </p:nvSpPr>
            <p:spPr bwMode="auto">
              <a:xfrm>
                <a:off x="3602" y="2314"/>
                <a:ext cx="51" cy="12"/>
              </a:xfrm>
              <a:custGeom>
                <a:avLst/>
                <a:gdLst>
                  <a:gd name="T0" fmla="*/ 5 w 51"/>
                  <a:gd name="T1" fmla="*/ 2 h 12"/>
                  <a:gd name="T2" fmla="*/ 3 w 51"/>
                  <a:gd name="T3" fmla="*/ 2 h 12"/>
                  <a:gd name="T4" fmla="*/ 1 w 51"/>
                  <a:gd name="T5" fmla="*/ 4 h 12"/>
                  <a:gd name="T6" fmla="*/ 0 w 51"/>
                  <a:gd name="T7" fmla="*/ 5 h 12"/>
                  <a:gd name="T8" fmla="*/ 0 w 51"/>
                  <a:gd name="T9" fmla="*/ 7 h 12"/>
                  <a:gd name="T10" fmla="*/ 0 w 51"/>
                  <a:gd name="T11" fmla="*/ 9 h 12"/>
                  <a:gd name="T12" fmla="*/ 0 w 51"/>
                  <a:gd name="T13" fmla="*/ 10 h 12"/>
                  <a:gd name="T14" fmla="*/ 1 w 51"/>
                  <a:gd name="T15" fmla="*/ 12 h 12"/>
                  <a:gd name="T16" fmla="*/ 3 w 51"/>
                  <a:gd name="T17" fmla="*/ 12 h 12"/>
                  <a:gd name="T18" fmla="*/ 18 w 51"/>
                  <a:gd name="T19" fmla="*/ 12 h 12"/>
                  <a:gd name="T20" fmla="*/ 20 w 51"/>
                  <a:gd name="T21" fmla="*/ 12 h 12"/>
                  <a:gd name="T22" fmla="*/ 46 w 51"/>
                  <a:gd name="T23" fmla="*/ 10 h 12"/>
                  <a:gd name="T24" fmla="*/ 48 w 51"/>
                  <a:gd name="T25" fmla="*/ 9 h 12"/>
                  <a:gd name="T26" fmla="*/ 49 w 51"/>
                  <a:gd name="T27" fmla="*/ 7 h 12"/>
                  <a:gd name="T28" fmla="*/ 51 w 51"/>
                  <a:gd name="T29" fmla="*/ 5 h 12"/>
                  <a:gd name="T30" fmla="*/ 51 w 51"/>
                  <a:gd name="T31" fmla="*/ 4 h 12"/>
                  <a:gd name="T32" fmla="*/ 49 w 51"/>
                  <a:gd name="T33" fmla="*/ 2 h 12"/>
                  <a:gd name="T34" fmla="*/ 48 w 51"/>
                  <a:gd name="T35" fmla="*/ 0 h 12"/>
                  <a:gd name="T36" fmla="*/ 46 w 51"/>
                  <a:gd name="T37" fmla="*/ 0 h 12"/>
                  <a:gd name="T38" fmla="*/ 44 w 51"/>
                  <a:gd name="T39" fmla="*/ 0 h 12"/>
                  <a:gd name="T40" fmla="*/ 18 w 51"/>
                  <a:gd name="T41" fmla="*/ 2 h 12"/>
                  <a:gd name="T42" fmla="*/ 18 w 51"/>
                  <a:gd name="T43" fmla="*/ 7 h 12"/>
                  <a:gd name="T44" fmla="*/ 20 w 51"/>
                  <a:gd name="T45" fmla="*/ 2 h 12"/>
                  <a:gd name="T46" fmla="*/ 5 w 51"/>
                  <a:gd name="T47" fmla="*/ 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51" h="12">
                    <a:moveTo>
                      <a:pt x="5" y="2"/>
                    </a:moveTo>
                    <a:lnTo>
                      <a:pt x="3" y="2"/>
                    </a:lnTo>
                    <a:lnTo>
                      <a:pt x="1" y="4"/>
                    </a:lnTo>
                    <a:lnTo>
                      <a:pt x="0" y="5"/>
                    </a:lnTo>
                    <a:lnTo>
                      <a:pt x="0" y="7"/>
                    </a:lnTo>
                    <a:lnTo>
                      <a:pt x="0" y="9"/>
                    </a:lnTo>
                    <a:lnTo>
                      <a:pt x="0" y="10"/>
                    </a:lnTo>
                    <a:lnTo>
                      <a:pt x="1" y="12"/>
                    </a:lnTo>
                    <a:lnTo>
                      <a:pt x="3" y="12"/>
                    </a:lnTo>
                    <a:lnTo>
                      <a:pt x="18" y="12"/>
                    </a:lnTo>
                    <a:lnTo>
                      <a:pt x="20" y="12"/>
                    </a:lnTo>
                    <a:lnTo>
                      <a:pt x="46" y="10"/>
                    </a:lnTo>
                    <a:lnTo>
                      <a:pt x="48" y="9"/>
                    </a:lnTo>
                    <a:lnTo>
                      <a:pt x="49" y="7"/>
                    </a:lnTo>
                    <a:lnTo>
                      <a:pt x="51" y="5"/>
                    </a:lnTo>
                    <a:lnTo>
                      <a:pt x="51" y="4"/>
                    </a:lnTo>
                    <a:lnTo>
                      <a:pt x="49" y="2"/>
                    </a:lnTo>
                    <a:lnTo>
                      <a:pt x="48" y="0"/>
                    </a:lnTo>
                    <a:lnTo>
                      <a:pt x="46" y="0"/>
                    </a:lnTo>
                    <a:lnTo>
                      <a:pt x="44" y="0"/>
                    </a:lnTo>
                    <a:lnTo>
                      <a:pt x="18" y="2"/>
                    </a:lnTo>
                    <a:lnTo>
                      <a:pt x="18" y="7"/>
                    </a:lnTo>
                    <a:lnTo>
                      <a:pt x="20" y="2"/>
                    </a:lnTo>
                    <a:lnTo>
                      <a:pt x="5" y="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80" name="Freeform 68"/>
              <p:cNvSpPr>
                <a:spLocks/>
              </p:cNvSpPr>
              <p:nvPr/>
            </p:nvSpPr>
            <p:spPr bwMode="auto">
              <a:xfrm>
                <a:off x="3672" y="2304"/>
                <a:ext cx="51" cy="17"/>
              </a:xfrm>
              <a:custGeom>
                <a:avLst/>
                <a:gdLst>
                  <a:gd name="T0" fmla="*/ 5 w 51"/>
                  <a:gd name="T1" fmla="*/ 7 h 17"/>
                  <a:gd name="T2" fmla="*/ 3 w 51"/>
                  <a:gd name="T3" fmla="*/ 7 h 17"/>
                  <a:gd name="T4" fmla="*/ 2 w 51"/>
                  <a:gd name="T5" fmla="*/ 8 h 17"/>
                  <a:gd name="T6" fmla="*/ 0 w 51"/>
                  <a:gd name="T7" fmla="*/ 10 h 17"/>
                  <a:gd name="T8" fmla="*/ 0 w 51"/>
                  <a:gd name="T9" fmla="*/ 12 h 17"/>
                  <a:gd name="T10" fmla="*/ 2 w 51"/>
                  <a:gd name="T11" fmla="*/ 14 h 17"/>
                  <a:gd name="T12" fmla="*/ 3 w 51"/>
                  <a:gd name="T13" fmla="*/ 15 h 17"/>
                  <a:gd name="T14" fmla="*/ 5 w 51"/>
                  <a:gd name="T15" fmla="*/ 17 h 17"/>
                  <a:gd name="T16" fmla="*/ 7 w 51"/>
                  <a:gd name="T17" fmla="*/ 17 h 17"/>
                  <a:gd name="T18" fmla="*/ 48 w 51"/>
                  <a:gd name="T19" fmla="*/ 10 h 17"/>
                  <a:gd name="T20" fmla="*/ 50 w 51"/>
                  <a:gd name="T21" fmla="*/ 8 h 17"/>
                  <a:gd name="T22" fmla="*/ 51 w 51"/>
                  <a:gd name="T23" fmla="*/ 7 h 17"/>
                  <a:gd name="T24" fmla="*/ 51 w 51"/>
                  <a:gd name="T25" fmla="*/ 5 h 17"/>
                  <a:gd name="T26" fmla="*/ 51 w 51"/>
                  <a:gd name="T27" fmla="*/ 3 h 17"/>
                  <a:gd name="T28" fmla="*/ 51 w 51"/>
                  <a:gd name="T29" fmla="*/ 2 h 17"/>
                  <a:gd name="T30" fmla="*/ 50 w 51"/>
                  <a:gd name="T31" fmla="*/ 0 h 17"/>
                  <a:gd name="T32" fmla="*/ 48 w 51"/>
                  <a:gd name="T33" fmla="*/ 0 h 17"/>
                  <a:gd name="T34" fmla="*/ 46 w 51"/>
                  <a:gd name="T35" fmla="*/ 0 h 17"/>
                  <a:gd name="T36" fmla="*/ 5 w 51"/>
                  <a:gd name="T37" fmla="*/ 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1" h="17">
                    <a:moveTo>
                      <a:pt x="5" y="7"/>
                    </a:moveTo>
                    <a:lnTo>
                      <a:pt x="3" y="7"/>
                    </a:lnTo>
                    <a:lnTo>
                      <a:pt x="2" y="8"/>
                    </a:lnTo>
                    <a:lnTo>
                      <a:pt x="0" y="10"/>
                    </a:lnTo>
                    <a:lnTo>
                      <a:pt x="0" y="12"/>
                    </a:lnTo>
                    <a:lnTo>
                      <a:pt x="2" y="14"/>
                    </a:lnTo>
                    <a:lnTo>
                      <a:pt x="3" y="15"/>
                    </a:lnTo>
                    <a:lnTo>
                      <a:pt x="5" y="17"/>
                    </a:lnTo>
                    <a:lnTo>
                      <a:pt x="7" y="17"/>
                    </a:lnTo>
                    <a:lnTo>
                      <a:pt x="48" y="10"/>
                    </a:lnTo>
                    <a:lnTo>
                      <a:pt x="50" y="8"/>
                    </a:lnTo>
                    <a:lnTo>
                      <a:pt x="51" y="7"/>
                    </a:lnTo>
                    <a:lnTo>
                      <a:pt x="51" y="5"/>
                    </a:lnTo>
                    <a:lnTo>
                      <a:pt x="51" y="3"/>
                    </a:lnTo>
                    <a:lnTo>
                      <a:pt x="51" y="2"/>
                    </a:lnTo>
                    <a:lnTo>
                      <a:pt x="50" y="0"/>
                    </a:lnTo>
                    <a:lnTo>
                      <a:pt x="48" y="0"/>
                    </a:lnTo>
                    <a:lnTo>
                      <a:pt x="46" y="0"/>
                    </a:lnTo>
                    <a:lnTo>
                      <a:pt x="5" y="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81" name="Freeform 69"/>
              <p:cNvSpPr>
                <a:spLocks/>
              </p:cNvSpPr>
              <p:nvPr/>
            </p:nvSpPr>
            <p:spPr bwMode="auto">
              <a:xfrm>
                <a:off x="3744" y="2287"/>
                <a:ext cx="50" cy="20"/>
              </a:xfrm>
              <a:custGeom>
                <a:avLst/>
                <a:gdLst>
                  <a:gd name="T0" fmla="*/ 4 w 50"/>
                  <a:gd name="T1" fmla="*/ 10 h 20"/>
                  <a:gd name="T2" fmla="*/ 2 w 50"/>
                  <a:gd name="T3" fmla="*/ 12 h 20"/>
                  <a:gd name="T4" fmla="*/ 0 w 50"/>
                  <a:gd name="T5" fmla="*/ 13 h 20"/>
                  <a:gd name="T6" fmla="*/ 0 w 50"/>
                  <a:gd name="T7" fmla="*/ 15 h 20"/>
                  <a:gd name="T8" fmla="*/ 0 w 50"/>
                  <a:gd name="T9" fmla="*/ 17 h 20"/>
                  <a:gd name="T10" fmla="*/ 0 w 50"/>
                  <a:gd name="T11" fmla="*/ 19 h 20"/>
                  <a:gd name="T12" fmla="*/ 2 w 50"/>
                  <a:gd name="T13" fmla="*/ 20 h 20"/>
                  <a:gd name="T14" fmla="*/ 4 w 50"/>
                  <a:gd name="T15" fmla="*/ 20 h 20"/>
                  <a:gd name="T16" fmla="*/ 5 w 50"/>
                  <a:gd name="T17" fmla="*/ 20 h 20"/>
                  <a:gd name="T18" fmla="*/ 22 w 50"/>
                  <a:gd name="T19" fmla="*/ 17 h 20"/>
                  <a:gd name="T20" fmla="*/ 45 w 50"/>
                  <a:gd name="T21" fmla="*/ 10 h 20"/>
                  <a:gd name="T22" fmla="*/ 46 w 50"/>
                  <a:gd name="T23" fmla="*/ 10 h 20"/>
                  <a:gd name="T24" fmla="*/ 48 w 50"/>
                  <a:gd name="T25" fmla="*/ 8 h 20"/>
                  <a:gd name="T26" fmla="*/ 50 w 50"/>
                  <a:gd name="T27" fmla="*/ 7 h 20"/>
                  <a:gd name="T28" fmla="*/ 50 w 50"/>
                  <a:gd name="T29" fmla="*/ 5 h 20"/>
                  <a:gd name="T30" fmla="*/ 48 w 50"/>
                  <a:gd name="T31" fmla="*/ 3 h 20"/>
                  <a:gd name="T32" fmla="*/ 46 w 50"/>
                  <a:gd name="T33" fmla="*/ 1 h 20"/>
                  <a:gd name="T34" fmla="*/ 45 w 50"/>
                  <a:gd name="T35" fmla="*/ 0 h 20"/>
                  <a:gd name="T36" fmla="*/ 43 w 50"/>
                  <a:gd name="T37" fmla="*/ 0 h 20"/>
                  <a:gd name="T38" fmla="*/ 21 w 50"/>
                  <a:gd name="T39" fmla="*/ 7 h 20"/>
                  <a:gd name="T40" fmla="*/ 4 w 50"/>
                  <a:gd name="T41" fmla="*/ 1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0" h="20">
                    <a:moveTo>
                      <a:pt x="4" y="10"/>
                    </a:moveTo>
                    <a:lnTo>
                      <a:pt x="2" y="12"/>
                    </a:lnTo>
                    <a:lnTo>
                      <a:pt x="0" y="13"/>
                    </a:lnTo>
                    <a:lnTo>
                      <a:pt x="0" y="15"/>
                    </a:lnTo>
                    <a:lnTo>
                      <a:pt x="0" y="17"/>
                    </a:lnTo>
                    <a:lnTo>
                      <a:pt x="0" y="19"/>
                    </a:lnTo>
                    <a:lnTo>
                      <a:pt x="2" y="20"/>
                    </a:lnTo>
                    <a:lnTo>
                      <a:pt x="4" y="20"/>
                    </a:lnTo>
                    <a:lnTo>
                      <a:pt x="5" y="20"/>
                    </a:lnTo>
                    <a:lnTo>
                      <a:pt x="22" y="17"/>
                    </a:lnTo>
                    <a:lnTo>
                      <a:pt x="45" y="10"/>
                    </a:lnTo>
                    <a:lnTo>
                      <a:pt x="46" y="10"/>
                    </a:lnTo>
                    <a:lnTo>
                      <a:pt x="48" y="8"/>
                    </a:lnTo>
                    <a:lnTo>
                      <a:pt x="50" y="7"/>
                    </a:lnTo>
                    <a:lnTo>
                      <a:pt x="50" y="5"/>
                    </a:lnTo>
                    <a:lnTo>
                      <a:pt x="48" y="3"/>
                    </a:lnTo>
                    <a:lnTo>
                      <a:pt x="46" y="1"/>
                    </a:lnTo>
                    <a:lnTo>
                      <a:pt x="45" y="0"/>
                    </a:lnTo>
                    <a:lnTo>
                      <a:pt x="43" y="0"/>
                    </a:lnTo>
                    <a:lnTo>
                      <a:pt x="21" y="7"/>
                    </a:lnTo>
                    <a:lnTo>
                      <a:pt x="4" y="1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82" name="Freeform 70"/>
              <p:cNvSpPr>
                <a:spLocks/>
              </p:cNvSpPr>
              <p:nvPr/>
            </p:nvSpPr>
            <p:spPr bwMode="auto">
              <a:xfrm>
                <a:off x="3813" y="2264"/>
                <a:ext cx="50" cy="24"/>
              </a:xfrm>
              <a:custGeom>
                <a:avLst/>
                <a:gdLst>
                  <a:gd name="T0" fmla="*/ 5 w 50"/>
                  <a:gd name="T1" fmla="*/ 14 h 24"/>
                  <a:gd name="T2" fmla="*/ 3 w 50"/>
                  <a:gd name="T3" fmla="*/ 14 h 24"/>
                  <a:gd name="T4" fmla="*/ 1 w 50"/>
                  <a:gd name="T5" fmla="*/ 16 h 24"/>
                  <a:gd name="T6" fmla="*/ 0 w 50"/>
                  <a:gd name="T7" fmla="*/ 17 h 24"/>
                  <a:gd name="T8" fmla="*/ 0 w 50"/>
                  <a:gd name="T9" fmla="*/ 19 h 24"/>
                  <a:gd name="T10" fmla="*/ 1 w 50"/>
                  <a:gd name="T11" fmla="*/ 21 h 24"/>
                  <a:gd name="T12" fmla="*/ 3 w 50"/>
                  <a:gd name="T13" fmla="*/ 23 h 24"/>
                  <a:gd name="T14" fmla="*/ 5 w 50"/>
                  <a:gd name="T15" fmla="*/ 24 h 24"/>
                  <a:gd name="T16" fmla="*/ 7 w 50"/>
                  <a:gd name="T17" fmla="*/ 24 h 24"/>
                  <a:gd name="T18" fmla="*/ 38 w 50"/>
                  <a:gd name="T19" fmla="*/ 14 h 24"/>
                  <a:gd name="T20" fmla="*/ 44 w 50"/>
                  <a:gd name="T21" fmla="*/ 11 h 24"/>
                  <a:gd name="T22" fmla="*/ 46 w 50"/>
                  <a:gd name="T23" fmla="*/ 9 h 24"/>
                  <a:gd name="T24" fmla="*/ 48 w 50"/>
                  <a:gd name="T25" fmla="*/ 7 h 24"/>
                  <a:gd name="T26" fmla="*/ 50 w 50"/>
                  <a:gd name="T27" fmla="*/ 5 h 24"/>
                  <a:gd name="T28" fmla="*/ 50 w 50"/>
                  <a:gd name="T29" fmla="*/ 4 h 24"/>
                  <a:gd name="T30" fmla="*/ 48 w 50"/>
                  <a:gd name="T31" fmla="*/ 2 h 24"/>
                  <a:gd name="T32" fmla="*/ 46 w 50"/>
                  <a:gd name="T33" fmla="*/ 0 h 24"/>
                  <a:gd name="T34" fmla="*/ 44 w 50"/>
                  <a:gd name="T35" fmla="*/ 0 h 24"/>
                  <a:gd name="T36" fmla="*/ 43 w 50"/>
                  <a:gd name="T37" fmla="*/ 0 h 24"/>
                  <a:gd name="T38" fmla="*/ 36 w 50"/>
                  <a:gd name="T39" fmla="*/ 4 h 24"/>
                  <a:gd name="T40" fmla="*/ 5 w 50"/>
                  <a:gd name="T41" fmla="*/ 1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0" h="24">
                    <a:moveTo>
                      <a:pt x="5" y="14"/>
                    </a:moveTo>
                    <a:lnTo>
                      <a:pt x="3" y="14"/>
                    </a:lnTo>
                    <a:lnTo>
                      <a:pt x="1" y="16"/>
                    </a:lnTo>
                    <a:lnTo>
                      <a:pt x="0" y="17"/>
                    </a:lnTo>
                    <a:lnTo>
                      <a:pt x="0" y="19"/>
                    </a:lnTo>
                    <a:lnTo>
                      <a:pt x="1" y="21"/>
                    </a:lnTo>
                    <a:lnTo>
                      <a:pt x="3" y="23"/>
                    </a:lnTo>
                    <a:lnTo>
                      <a:pt x="5" y="24"/>
                    </a:lnTo>
                    <a:lnTo>
                      <a:pt x="7" y="24"/>
                    </a:lnTo>
                    <a:lnTo>
                      <a:pt x="38" y="14"/>
                    </a:lnTo>
                    <a:lnTo>
                      <a:pt x="44" y="11"/>
                    </a:lnTo>
                    <a:lnTo>
                      <a:pt x="46" y="9"/>
                    </a:lnTo>
                    <a:lnTo>
                      <a:pt x="48" y="7"/>
                    </a:lnTo>
                    <a:lnTo>
                      <a:pt x="50" y="5"/>
                    </a:lnTo>
                    <a:lnTo>
                      <a:pt x="50" y="4"/>
                    </a:lnTo>
                    <a:lnTo>
                      <a:pt x="48" y="2"/>
                    </a:lnTo>
                    <a:lnTo>
                      <a:pt x="46" y="0"/>
                    </a:lnTo>
                    <a:lnTo>
                      <a:pt x="44" y="0"/>
                    </a:lnTo>
                    <a:lnTo>
                      <a:pt x="43" y="0"/>
                    </a:lnTo>
                    <a:lnTo>
                      <a:pt x="36" y="4"/>
                    </a:lnTo>
                    <a:lnTo>
                      <a:pt x="5" y="1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83" name="Freeform 71"/>
              <p:cNvSpPr>
                <a:spLocks/>
              </p:cNvSpPr>
              <p:nvPr/>
            </p:nvSpPr>
            <p:spPr bwMode="auto">
              <a:xfrm>
                <a:off x="3880" y="2233"/>
                <a:ext cx="43" cy="28"/>
              </a:xfrm>
              <a:custGeom>
                <a:avLst/>
                <a:gdLst>
                  <a:gd name="T0" fmla="*/ 5 w 43"/>
                  <a:gd name="T1" fmla="*/ 18 h 28"/>
                  <a:gd name="T2" fmla="*/ 3 w 43"/>
                  <a:gd name="T3" fmla="*/ 19 h 28"/>
                  <a:gd name="T4" fmla="*/ 1 w 43"/>
                  <a:gd name="T5" fmla="*/ 21 h 28"/>
                  <a:gd name="T6" fmla="*/ 0 w 43"/>
                  <a:gd name="T7" fmla="*/ 23 h 28"/>
                  <a:gd name="T8" fmla="*/ 0 w 43"/>
                  <a:gd name="T9" fmla="*/ 24 h 28"/>
                  <a:gd name="T10" fmla="*/ 1 w 43"/>
                  <a:gd name="T11" fmla="*/ 26 h 28"/>
                  <a:gd name="T12" fmla="*/ 3 w 43"/>
                  <a:gd name="T13" fmla="*/ 28 h 28"/>
                  <a:gd name="T14" fmla="*/ 5 w 43"/>
                  <a:gd name="T15" fmla="*/ 28 h 28"/>
                  <a:gd name="T16" fmla="*/ 7 w 43"/>
                  <a:gd name="T17" fmla="*/ 28 h 28"/>
                  <a:gd name="T18" fmla="*/ 7 w 43"/>
                  <a:gd name="T19" fmla="*/ 28 h 28"/>
                  <a:gd name="T20" fmla="*/ 8 w 43"/>
                  <a:gd name="T21" fmla="*/ 28 h 28"/>
                  <a:gd name="T22" fmla="*/ 41 w 43"/>
                  <a:gd name="T23" fmla="*/ 11 h 28"/>
                  <a:gd name="T24" fmla="*/ 41 w 43"/>
                  <a:gd name="T25" fmla="*/ 7 h 28"/>
                  <a:gd name="T26" fmla="*/ 43 w 43"/>
                  <a:gd name="T27" fmla="*/ 6 h 28"/>
                  <a:gd name="T28" fmla="*/ 43 w 43"/>
                  <a:gd name="T29" fmla="*/ 6 h 28"/>
                  <a:gd name="T30" fmla="*/ 41 w 43"/>
                  <a:gd name="T31" fmla="*/ 4 h 28"/>
                  <a:gd name="T32" fmla="*/ 39 w 43"/>
                  <a:gd name="T33" fmla="*/ 2 h 28"/>
                  <a:gd name="T34" fmla="*/ 37 w 43"/>
                  <a:gd name="T35" fmla="*/ 0 h 28"/>
                  <a:gd name="T36" fmla="*/ 37 w 43"/>
                  <a:gd name="T37" fmla="*/ 0 h 28"/>
                  <a:gd name="T38" fmla="*/ 36 w 43"/>
                  <a:gd name="T39" fmla="*/ 2 h 28"/>
                  <a:gd name="T40" fmla="*/ 3 w 43"/>
                  <a:gd name="T41" fmla="*/ 19 h 28"/>
                  <a:gd name="T42" fmla="*/ 7 w 43"/>
                  <a:gd name="T43" fmla="*/ 23 h 28"/>
                  <a:gd name="T44" fmla="*/ 5 w 43"/>
                  <a:gd name="T45" fmla="*/ 1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43" h="28">
                    <a:moveTo>
                      <a:pt x="5" y="18"/>
                    </a:moveTo>
                    <a:lnTo>
                      <a:pt x="3" y="19"/>
                    </a:lnTo>
                    <a:lnTo>
                      <a:pt x="1" y="21"/>
                    </a:lnTo>
                    <a:lnTo>
                      <a:pt x="0" y="23"/>
                    </a:lnTo>
                    <a:lnTo>
                      <a:pt x="0" y="24"/>
                    </a:lnTo>
                    <a:lnTo>
                      <a:pt x="1" y="26"/>
                    </a:lnTo>
                    <a:lnTo>
                      <a:pt x="3" y="28"/>
                    </a:lnTo>
                    <a:lnTo>
                      <a:pt x="5" y="28"/>
                    </a:lnTo>
                    <a:lnTo>
                      <a:pt x="7" y="28"/>
                    </a:lnTo>
                    <a:lnTo>
                      <a:pt x="7" y="28"/>
                    </a:lnTo>
                    <a:lnTo>
                      <a:pt x="8" y="28"/>
                    </a:lnTo>
                    <a:lnTo>
                      <a:pt x="41" y="11"/>
                    </a:lnTo>
                    <a:lnTo>
                      <a:pt x="41" y="7"/>
                    </a:lnTo>
                    <a:lnTo>
                      <a:pt x="43" y="6"/>
                    </a:lnTo>
                    <a:lnTo>
                      <a:pt x="43" y="6"/>
                    </a:lnTo>
                    <a:lnTo>
                      <a:pt x="41" y="4"/>
                    </a:lnTo>
                    <a:lnTo>
                      <a:pt x="39" y="2"/>
                    </a:lnTo>
                    <a:lnTo>
                      <a:pt x="37" y="0"/>
                    </a:lnTo>
                    <a:lnTo>
                      <a:pt x="37" y="0"/>
                    </a:lnTo>
                    <a:lnTo>
                      <a:pt x="36" y="2"/>
                    </a:lnTo>
                    <a:lnTo>
                      <a:pt x="3" y="19"/>
                    </a:lnTo>
                    <a:lnTo>
                      <a:pt x="7" y="23"/>
                    </a:lnTo>
                    <a:lnTo>
                      <a:pt x="5" y="1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84" name="Freeform 72"/>
              <p:cNvSpPr>
                <a:spLocks/>
              </p:cNvSpPr>
              <p:nvPr/>
            </p:nvSpPr>
            <p:spPr bwMode="auto">
              <a:xfrm>
                <a:off x="3875" y="2158"/>
                <a:ext cx="108" cy="117"/>
              </a:xfrm>
              <a:custGeom>
                <a:avLst/>
                <a:gdLst>
                  <a:gd name="T0" fmla="*/ 85 w 108"/>
                  <a:gd name="T1" fmla="*/ 117 h 117"/>
                  <a:gd name="T2" fmla="*/ 108 w 108"/>
                  <a:gd name="T3" fmla="*/ 0 h 117"/>
                  <a:gd name="T4" fmla="*/ 0 w 108"/>
                  <a:gd name="T5" fmla="*/ 50 h 117"/>
                  <a:gd name="T6" fmla="*/ 85 w 108"/>
                  <a:gd name="T7" fmla="*/ 117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8" h="117">
                    <a:moveTo>
                      <a:pt x="85" y="117"/>
                    </a:moveTo>
                    <a:lnTo>
                      <a:pt x="108" y="0"/>
                    </a:lnTo>
                    <a:lnTo>
                      <a:pt x="0" y="50"/>
                    </a:lnTo>
                    <a:lnTo>
                      <a:pt x="85" y="11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3385" name="Oval 73"/>
            <p:cNvSpPr>
              <a:spLocks noChangeArrowheads="1"/>
            </p:cNvSpPr>
            <p:nvPr/>
          </p:nvSpPr>
          <p:spPr bwMode="auto">
            <a:xfrm>
              <a:off x="3408" y="3216"/>
              <a:ext cx="166" cy="166"/>
            </a:xfrm>
            <a:prstGeom prst="ellipse">
              <a:avLst/>
            </a:prstGeom>
            <a:solidFill>
              <a:schemeClr val="folHlink"/>
            </a:solidFill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3390" name="Rectangle 78"/>
          <p:cNvSpPr>
            <a:spLocks noChangeArrowheads="1"/>
          </p:cNvSpPr>
          <p:nvPr/>
        </p:nvSpPr>
        <p:spPr bwMode="auto">
          <a:xfrm>
            <a:off x="4800600" y="1524000"/>
            <a:ext cx="3505200" cy="4648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99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303581"/>
      </p:ext>
    </p:extLst>
  </p:cSld>
  <p:clrMapOvr>
    <a:masterClrMapping/>
  </p:clrMapOvr>
  <p:transition>
    <p:pull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3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3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3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3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3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3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89" grpId="0" animBg="1"/>
      <p:bldP spid="1339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6CD5A-E509-5041-B2B0-2A22B0B81109}" type="slidenum">
              <a:rPr lang="en-US" altLang="en-US"/>
              <a:pPr/>
              <a:t>14</a:t>
            </a:fld>
            <a:endParaRPr lang="en-US" altLang="en-US"/>
          </a:p>
        </p:txBody>
      </p:sp>
      <p:sp>
        <p:nvSpPr>
          <p:cNvPr id="97282" name="Rectangle 2"/>
          <p:cNvSpPr>
            <a:spLocks noGrp="1" noChangeArrowheads="1"/>
          </p:cNvSpPr>
          <p:nvPr>
            <p:ph type="title"/>
          </p:nvPr>
        </p:nvSpPr>
        <p:spPr>
          <a:xfrm>
            <a:off x="1143000" y="914400"/>
            <a:ext cx="6873875" cy="747713"/>
          </a:xfrm>
        </p:spPr>
        <p:txBody>
          <a:bodyPr/>
          <a:lstStyle/>
          <a:p>
            <a:r>
              <a:rPr lang="en-US" altLang="en-US"/>
              <a:t>5. Queue Discipline</a:t>
            </a:r>
          </a:p>
        </p:txBody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z="2800" dirty="0"/>
              <a:t>How are packets selected from the queue for service?</a:t>
            </a:r>
          </a:p>
          <a:p>
            <a:pPr lvl="1"/>
            <a:r>
              <a:rPr lang="en-US" altLang="en-US" sz="2400" dirty="0"/>
              <a:t>First Come First Served (FCFS)</a:t>
            </a:r>
          </a:p>
          <a:p>
            <a:pPr lvl="1"/>
            <a:r>
              <a:rPr lang="en-US" altLang="en-US" sz="2400" dirty="0"/>
              <a:t>Shortest Processing Time (SPT)</a:t>
            </a:r>
          </a:p>
          <a:p>
            <a:pPr lvl="1"/>
            <a:r>
              <a:rPr lang="en-US" altLang="en-US" sz="2400" dirty="0"/>
              <a:t>Earliest Due Date (EDD)</a:t>
            </a:r>
          </a:p>
          <a:p>
            <a:pPr lvl="1"/>
            <a:r>
              <a:rPr lang="en-US" altLang="en-US" sz="2400" dirty="0"/>
              <a:t>Priority (jobs are in different priority classes)</a:t>
            </a:r>
          </a:p>
          <a:p>
            <a:pPr lvl="1"/>
            <a:endParaRPr lang="en-US" altLang="en-US" sz="2400" dirty="0"/>
          </a:p>
          <a:p>
            <a:r>
              <a:rPr lang="en-US" altLang="en-US" sz="2800" dirty="0"/>
              <a:t>FCFS default assumption for most systems</a:t>
            </a:r>
          </a:p>
        </p:txBody>
      </p:sp>
    </p:spTree>
    <p:extLst>
      <p:ext uri="{BB962C8B-B14F-4D97-AF65-F5344CB8AC3E}">
        <p14:creationId xmlns:p14="http://schemas.microsoft.com/office/powerpoint/2010/main" val="54975210"/>
      </p:ext>
    </p:extLst>
  </p:cSld>
  <p:clrMapOvr>
    <a:masterClrMapping/>
  </p:clrMapOvr>
  <p:transition>
    <p:pull dir="rd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Discrete Time M/M/1 Queue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At any given time slot a packet arrives with probability </a:t>
            </a:r>
            <a:r>
              <a:rPr lang="en-US" altLang="en-US" b="1" i="1" dirty="0">
                <a:solidFill>
                  <a:srgbClr val="000000"/>
                </a:solidFill>
                <a:latin typeface="Symbol" charset="2"/>
              </a:rPr>
              <a:t></a:t>
            </a:r>
          </a:p>
          <a:p>
            <a:endParaRPr lang="en-US" b="1" i="1" dirty="0">
              <a:solidFill>
                <a:srgbClr val="000000"/>
              </a:solidFill>
              <a:latin typeface="Symbol" charset="2"/>
            </a:endParaRPr>
          </a:p>
          <a:p>
            <a:r>
              <a:rPr lang="en-US" dirty="0"/>
              <a:t>At any given time slot a packet/flow/file is successfully transmitted with probability </a:t>
            </a:r>
            <a:r>
              <a:rPr lang="en-US" altLang="en-US" b="1" i="1" dirty="0">
                <a:solidFill>
                  <a:srgbClr val="000000"/>
                </a:solidFill>
                <a:latin typeface="Symbol" charset="2"/>
              </a:rPr>
              <a:t></a:t>
            </a:r>
          </a:p>
          <a:p>
            <a:endParaRPr lang="en-US" b="1" i="1" dirty="0">
              <a:solidFill>
                <a:srgbClr val="000000"/>
              </a:solidFill>
              <a:latin typeface="Symbol" charset="2"/>
            </a:endParaRPr>
          </a:p>
          <a:p>
            <a:r>
              <a:rPr lang="en-US" dirty="0">
                <a:solidFill>
                  <a:srgbClr val="000000"/>
                </a:solidFill>
                <a:latin typeface="Arial Hebrew Scholar" charset="-79"/>
                <a:ea typeface="Arial Hebrew Scholar" charset="-79"/>
                <a:cs typeface="Arial Hebrew Scholar" charset="-79"/>
              </a:rPr>
              <a:t>Independent and identical across time</a:t>
            </a:r>
          </a:p>
          <a:p>
            <a:endParaRPr lang="en-US" dirty="0">
              <a:solidFill>
                <a:srgbClr val="000000"/>
              </a:solidFill>
              <a:latin typeface="Arial Hebrew Scholar" charset="-79"/>
              <a:ea typeface="Arial Hebrew Scholar" charset="-79"/>
              <a:cs typeface="Arial Hebrew Scholar" charset="-79"/>
            </a:endParaRPr>
          </a:p>
          <a:p>
            <a:r>
              <a:rPr lang="en-US" dirty="0">
                <a:solidFill>
                  <a:srgbClr val="000000"/>
                </a:solidFill>
                <a:latin typeface="Arial Hebrew Scholar" charset="-79"/>
                <a:ea typeface="Arial Hebrew Scholar" charset="-79"/>
                <a:cs typeface="Arial Hebrew Scholar" charset="-79"/>
              </a:rPr>
              <a:t>Assume a finite buffer size B</a:t>
            </a:r>
            <a:endParaRPr lang="en-US" dirty="0">
              <a:latin typeface="Arial Hebrew Scholar" charset="-79"/>
              <a:ea typeface="Arial Hebrew Scholar" charset="-79"/>
              <a:cs typeface="Arial Hebrew Scholar" charset="-79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42420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M/M/1 Analysis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9D1387-2E3C-2746-E2E0-4EB2715B49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-1215379"/>
            <a:ext cx="7032812" cy="9101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091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M/M/1 Analysis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8CFC036-BAC9-A72C-A53B-4FF81DE96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399" y="847165"/>
            <a:ext cx="7409329" cy="7745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986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M/M/1 Analysis</a:t>
            </a:r>
          </a:p>
        </p:txBody>
      </p:sp>
    </p:spTree>
    <p:extLst>
      <p:ext uri="{BB962C8B-B14F-4D97-AF65-F5344CB8AC3E}">
        <p14:creationId xmlns:p14="http://schemas.microsoft.com/office/powerpoint/2010/main" val="11893412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M/G/1 Queue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Packet arrivals are memoryless with rate </a:t>
                </a:r>
                <a:r>
                  <a:rPr lang="en-US" altLang="en-US" b="1" i="1" dirty="0">
                    <a:solidFill>
                      <a:srgbClr val="000000"/>
                    </a:solidFill>
                    <a:latin typeface="Symbol" charset="2"/>
                  </a:rPr>
                  <a:t></a:t>
                </a:r>
                <a:endParaRPr lang="en-US" b="1" i="1" dirty="0">
                  <a:solidFill>
                    <a:srgbClr val="000000"/>
                  </a:solidFill>
                  <a:latin typeface="Symbol" charset="2"/>
                </a:endParaRPr>
              </a:p>
              <a:p>
                <a:r>
                  <a:rPr lang="en-US" dirty="0"/>
                  <a:t>A packet/file/flow takes a random transmission time with CDF  </a:t>
                </a:r>
                <a:r>
                  <a:rPr lang="en-US" i="1" dirty="0"/>
                  <a:t>F</a:t>
                </a:r>
                <a:r>
                  <a:rPr lang="en-US" i="1" baseline="-25000" dirty="0"/>
                  <a:t>T</a:t>
                </a:r>
                <a:r>
                  <a:rPr lang="en-US" dirty="0"/>
                  <a:t>(</a:t>
                </a:r>
                <a:r>
                  <a:rPr lang="en-US" i="1" dirty="0"/>
                  <a:t>t</a:t>
                </a:r>
                <a:r>
                  <a:rPr lang="en-US" dirty="0"/>
                  <a:t>):= </a:t>
                </a:r>
                <a:r>
                  <a:rPr lang="en-US" dirty="0" err="1"/>
                  <a:t>Prob</a:t>
                </a:r>
                <a:r>
                  <a:rPr lang="en-US" dirty="0"/>
                  <a:t> (T ≤ t)</a:t>
                </a:r>
              </a:p>
              <a:p>
                <a:pPr marL="914400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𝜌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lang="bg-BG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𝜆</m:t>
                          </m:r>
                        </m:num>
                        <m:den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𝔼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𝑇</m:t>
                              </m:r>
                            </m:e>
                          </m:d>
                        </m:den>
                      </m:f>
                      <m:r>
                        <a:rPr lang="en-US" b="1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&lt;</m:t>
                      </m:r>
                      <m:r>
                        <a:rPr lang="en-US" b="1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𝟏</m:t>
                      </m:r>
                      <m:r>
                        <a:rPr lang="en-US" b="1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</m:oMath>
                  </m:oMathPara>
                </a14:m>
                <a:endParaRPr lang="en-US" b="1" i="1" dirty="0">
                  <a:solidFill>
                    <a:srgbClr val="000000"/>
                  </a:solidFill>
                  <a:latin typeface="Symbol" charset="2"/>
                </a:endParaRPr>
              </a:p>
              <a:p>
                <a:r>
                  <a:rPr lang="en-US" dirty="0">
                    <a:solidFill>
                      <a:srgbClr val="000000"/>
                    </a:solidFill>
                    <a:latin typeface="Arial Hebrew Scholar" charset="-79"/>
                    <a:ea typeface="Arial Hebrew Scholar" charset="-79"/>
                    <a:cs typeface="Arial Hebrew Scholar" charset="-79"/>
                  </a:rPr>
                  <a:t>Independent and identical across time</a:t>
                </a:r>
              </a:p>
              <a:p>
                <a:r>
                  <a:rPr lang="en-US" dirty="0">
                    <a:solidFill>
                      <a:srgbClr val="000000"/>
                    </a:solidFill>
                    <a:latin typeface="Arial Hebrew Scholar" charset="-79"/>
                    <a:ea typeface="Arial Hebrew Scholar" charset="-79"/>
                    <a:cs typeface="Arial Hebrew Scholar" charset="-79"/>
                  </a:rPr>
                  <a:t>Infinite buffer</a:t>
                </a:r>
                <a:endParaRPr lang="en-US" dirty="0"/>
              </a:p>
              <a:p>
                <a:pPr marL="0" indent="0" algn="ctr">
                  <a:buNone/>
                </a:pPr>
                <a:r>
                  <a:rPr lang="en-US" b="0" dirty="0"/>
                  <a:t>Mean Waiting Time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= </m:t>
                    </m:r>
                    <m:f>
                      <m:fPr>
                        <m:ctrlPr>
                          <a:rPr lang="bg-BG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bg-BG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𝜆</m:t>
                        </m:r>
                        <m:r>
                          <a:rPr lang="bg-BG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𝔼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𝑇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charset="0"/>
                          </a:rPr>
                          <m:t>)</m:t>
                        </m:r>
                      </m:num>
                      <m:den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  <m: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(1−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𝜌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)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391" t="-26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3457440" y="4893120"/>
              <a:ext cx="2355840" cy="11628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447000" y="4882680"/>
                <a:ext cx="2377080" cy="137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930680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>
          <a:xfrm>
            <a:off x="628650" y="156940"/>
            <a:ext cx="7886700" cy="1325563"/>
          </a:xfrm>
        </p:spPr>
        <p:txBody>
          <a:bodyPr/>
          <a:lstStyle/>
          <a:p>
            <a:pPr eaLnBrk="1" hangingPunct="1"/>
            <a:r>
              <a:rPr lang="en-US" altLang="en-US" dirty="0">
                <a:latin typeface="Arial Hebrew Scholar" charset="-79"/>
                <a:ea typeface="Arial Hebrew Scholar" charset="-79"/>
                <a:cs typeface="Arial Hebrew Scholar" charset="-79"/>
              </a:rPr>
              <a:t>Packet Switching and Forwarding</a:t>
            </a:r>
          </a:p>
        </p:txBody>
      </p:sp>
      <p:sp>
        <p:nvSpPr>
          <p:cNvPr id="28675" name="Slide Number Placeholder 2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pPr eaLnBrk="1" hangingPunct="1"/>
            <a:fld id="{B4457410-7470-424B-98EF-97344629F892}" type="slidenum">
              <a:rPr lang="en-US" altLang="en-US" sz="1200">
                <a:solidFill>
                  <a:srgbClr val="898989"/>
                </a:solidFill>
                <a:latin typeface="Helvetica" charset="0"/>
              </a:rPr>
              <a:pPr eaLnBrk="1" hangingPunct="1"/>
              <a:t>2</a:t>
            </a:fld>
            <a:endParaRPr lang="en-US" altLang="en-US" sz="1200">
              <a:solidFill>
                <a:srgbClr val="898989"/>
              </a:solidFill>
              <a:latin typeface="Helvetica" charset="0"/>
            </a:endParaRPr>
          </a:p>
        </p:txBody>
      </p:sp>
      <p:sp>
        <p:nvSpPr>
          <p:cNvPr id="28676" name="Oval 3"/>
          <p:cNvSpPr>
            <a:spLocks noChangeArrowheads="1"/>
          </p:cNvSpPr>
          <p:nvPr/>
        </p:nvSpPr>
        <p:spPr bwMode="auto">
          <a:xfrm>
            <a:off x="832514" y="2651946"/>
            <a:ext cx="985838" cy="9144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r>
              <a:rPr lang="en-US" altLang="en-US" sz="2400" b="0">
                <a:latin typeface="Comic Sans MS" charset="0"/>
              </a:rPr>
              <a:t>R1</a:t>
            </a:r>
          </a:p>
        </p:txBody>
      </p:sp>
      <p:sp>
        <p:nvSpPr>
          <p:cNvPr id="28677" name="Line 4"/>
          <p:cNvSpPr>
            <a:spLocks noChangeShapeType="1"/>
          </p:cNvSpPr>
          <p:nvPr/>
        </p:nvSpPr>
        <p:spPr bwMode="auto">
          <a:xfrm>
            <a:off x="222914" y="3109146"/>
            <a:ext cx="609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678" name="Line 5"/>
          <p:cNvSpPr>
            <a:spLocks noChangeShapeType="1"/>
          </p:cNvSpPr>
          <p:nvPr/>
        </p:nvSpPr>
        <p:spPr bwMode="auto">
          <a:xfrm>
            <a:off x="1284952" y="3566346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679" name="Line 6"/>
          <p:cNvSpPr>
            <a:spLocks noChangeShapeType="1"/>
          </p:cNvSpPr>
          <p:nvPr/>
        </p:nvSpPr>
        <p:spPr bwMode="auto">
          <a:xfrm>
            <a:off x="1823114" y="3109146"/>
            <a:ext cx="609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680" name="Line 7"/>
          <p:cNvSpPr>
            <a:spLocks noChangeShapeType="1"/>
          </p:cNvSpPr>
          <p:nvPr/>
        </p:nvSpPr>
        <p:spPr bwMode="auto">
          <a:xfrm>
            <a:off x="1284952" y="2118546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681" name="AutoShape 8"/>
          <p:cNvSpPr>
            <a:spLocks noChangeArrowheads="1"/>
          </p:cNvSpPr>
          <p:nvPr/>
        </p:nvSpPr>
        <p:spPr bwMode="auto">
          <a:xfrm>
            <a:off x="4128165" y="1227460"/>
            <a:ext cx="3124200" cy="3915772"/>
          </a:xfrm>
          <a:prstGeom prst="roundRect">
            <a:avLst>
              <a:gd name="adj" fmla="val 16667"/>
            </a:avLst>
          </a:prstGeom>
          <a:solidFill>
            <a:schemeClr val="bg2"/>
          </a:solidFill>
          <a:ln w="9525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8682" name="Text Box 9"/>
          <p:cNvSpPr txBox="1">
            <a:spLocks noChangeArrowheads="1"/>
          </p:cNvSpPr>
          <p:nvPr/>
        </p:nvSpPr>
        <p:spPr bwMode="auto">
          <a:xfrm>
            <a:off x="146714" y="3109146"/>
            <a:ext cx="652463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r>
              <a:rPr lang="en-US" altLang="en-US" sz="1400" b="0">
                <a:latin typeface="Comic Sans MS" charset="0"/>
              </a:rPr>
              <a:t>Link 1</a:t>
            </a:r>
          </a:p>
        </p:txBody>
      </p:sp>
      <p:sp>
        <p:nvSpPr>
          <p:cNvPr id="28683" name="Text Box 10"/>
          <p:cNvSpPr txBox="1">
            <a:spLocks noChangeArrowheads="1"/>
          </p:cNvSpPr>
          <p:nvPr/>
        </p:nvSpPr>
        <p:spPr bwMode="auto">
          <a:xfrm>
            <a:off x="1284952" y="2194746"/>
            <a:ext cx="681037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r>
              <a:rPr lang="en-US" altLang="en-US" sz="1400" b="0">
                <a:latin typeface="Comic Sans MS" charset="0"/>
              </a:rPr>
              <a:t>Link 2</a:t>
            </a:r>
          </a:p>
        </p:txBody>
      </p:sp>
      <p:sp>
        <p:nvSpPr>
          <p:cNvPr id="28684" name="Text Box 11"/>
          <p:cNvSpPr txBox="1">
            <a:spLocks noChangeArrowheads="1"/>
          </p:cNvSpPr>
          <p:nvPr/>
        </p:nvSpPr>
        <p:spPr bwMode="auto">
          <a:xfrm>
            <a:off x="1823114" y="3109146"/>
            <a:ext cx="681038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r>
              <a:rPr lang="en-US" altLang="en-US" sz="1400" b="0">
                <a:latin typeface="Comic Sans MS" charset="0"/>
              </a:rPr>
              <a:t>Link 3</a:t>
            </a:r>
          </a:p>
        </p:txBody>
      </p:sp>
      <p:sp>
        <p:nvSpPr>
          <p:cNvPr id="28685" name="Text Box 12"/>
          <p:cNvSpPr txBox="1">
            <a:spLocks noChangeArrowheads="1"/>
          </p:cNvSpPr>
          <p:nvPr/>
        </p:nvSpPr>
        <p:spPr bwMode="auto">
          <a:xfrm>
            <a:off x="1284952" y="3642546"/>
            <a:ext cx="681037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r>
              <a:rPr lang="en-US" altLang="en-US" sz="1400" b="0">
                <a:latin typeface="Comic Sans MS" charset="0"/>
              </a:rPr>
              <a:t>Link 4</a:t>
            </a:r>
          </a:p>
        </p:txBody>
      </p:sp>
      <p:grpSp>
        <p:nvGrpSpPr>
          <p:cNvPr id="28686" name="Group 13"/>
          <p:cNvGrpSpPr>
            <a:grpSpLocks/>
          </p:cNvGrpSpPr>
          <p:nvPr/>
        </p:nvGrpSpPr>
        <p:grpSpPr bwMode="auto">
          <a:xfrm>
            <a:off x="2780377" y="1889946"/>
            <a:ext cx="1524000" cy="2667000"/>
            <a:chOff x="1824" y="1632"/>
            <a:chExt cx="1200" cy="1680"/>
          </a:xfrm>
        </p:grpSpPr>
        <p:sp>
          <p:nvSpPr>
            <p:cNvPr id="28751" name="Line 14"/>
            <p:cNvSpPr>
              <a:spLocks noChangeShapeType="1"/>
            </p:cNvSpPr>
            <p:nvPr/>
          </p:nvSpPr>
          <p:spPr bwMode="auto">
            <a:xfrm>
              <a:off x="1824" y="1632"/>
              <a:ext cx="120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752" name="Line 15"/>
            <p:cNvSpPr>
              <a:spLocks noChangeShapeType="1"/>
            </p:cNvSpPr>
            <p:nvPr/>
          </p:nvSpPr>
          <p:spPr bwMode="auto">
            <a:xfrm>
              <a:off x="1824" y="2208"/>
              <a:ext cx="120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753" name="Line 16"/>
            <p:cNvSpPr>
              <a:spLocks noChangeShapeType="1"/>
            </p:cNvSpPr>
            <p:nvPr/>
          </p:nvSpPr>
          <p:spPr bwMode="auto">
            <a:xfrm>
              <a:off x="1824" y="2736"/>
              <a:ext cx="120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754" name="Line 17"/>
            <p:cNvSpPr>
              <a:spLocks noChangeShapeType="1"/>
            </p:cNvSpPr>
            <p:nvPr/>
          </p:nvSpPr>
          <p:spPr bwMode="auto">
            <a:xfrm>
              <a:off x="1824" y="3312"/>
              <a:ext cx="120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8687" name="Group 18"/>
          <p:cNvGrpSpPr>
            <a:grpSpLocks/>
          </p:cNvGrpSpPr>
          <p:nvPr/>
        </p:nvGrpSpPr>
        <p:grpSpPr bwMode="auto">
          <a:xfrm>
            <a:off x="6818977" y="1889946"/>
            <a:ext cx="1524000" cy="2667000"/>
            <a:chOff x="1824" y="1632"/>
            <a:chExt cx="1200" cy="1680"/>
          </a:xfrm>
        </p:grpSpPr>
        <p:sp>
          <p:nvSpPr>
            <p:cNvPr id="28747" name="Line 19"/>
            <p:cNvSpPr>
              <a:spLocks noChangeShapeType="1"/>
            </p:cNvSpPr>
            <p:nvPr/>
          </p:nvSpPr>
          <p:spPr bwMode="auto">
            <a:xfrm>
              <a:off x="1824" y="1632"/>
              <a:ext cx="120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748" name="Line 20"/>
            <p:cNvSpPr>
              <a:spLocks noChangeShapeType="1"/>
            </p:cNvSpPr>
            <p:nvPr/>
          </p:nvSpPr>
          <p:spPr bwMode="auto">
            <a:xfrm>
              <a:off x="1824" y="2208"/>
              <a:ext cx="120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749" name="Line 21"/>
            <p:cNvSpPr>
              <a:spLocks noChangeShapeType="1"/>
            </p:cNvSpPr>
            <p:nvPr/>
          </p:nvSpPr>
          <p:spPr bwMode="auto">
            <a:xfrm>
              <a:off x="1824" y="2736"/>
              <a:ext cx="120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750" name="Line 22"/>
            <p:cNvSpPr>
              <a:spLocks noChangeShapeType="1"/>
            </p:cNvSpPr>
            <p:nvPr/>
          </p:nvSpPr>
          <p:spPr bwMode="auto">
            <a:xfrm>
              <a:off x="1824" y="3312"/>
              <a:ext cx="120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8688" name="Text Box 23"/>
          <p:cNvSpPr txBox="1">
            <a:spLocks noChangeArrowheads="1"/>
          </p:cNvSpPr>
          <p:nvPr/>
        </p:nvSpPr>
        <p:spPr bwMode="auto">
          <a:xfrm>
            <a:off x="2856577" y="1585146"/>
            <a:ext cx="1347787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r>
              <a:rPr lang="en-US" altLang="en-US" sz="1400" b="0">
                <a:latin typeface="Comic Sans MS" charset="0"/>
              </a:rPr>
              <a:t>Link 1, ingress</a:t>
            </a:r>
          </a:p>
        </p:txBody>
      </p:sp>
      <p:sp>
        <p:nvSpPr>
          <p:cNvPr id="28689" name="Text Box 24"/>
          <p:cNvSpPr txBox="1">
            <a:spLocks noChangeArrowheads="1"/>
          </p:cNvSpPr>
          <p:nvPr/>
        </p:nvSpPr>
        <p:spPr bwMode="auto">
          <a:xfrm>
            <a:off x="7346027" y="1585146"/>
            <a:ext cx="13017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r>
              <a:rPr lang="en-US" altLang="en-US" sz="1400" b="0">
                <a:latin typeface="Comic Sans MS" charset="0"/>
              </a:rPr>
              <a:t>Link 1, egress</a:t>
            </a:r>
          </a:p>
        </p:txBody>
      </p:sp>
      <p:sp>
        <p:nvSpPr>
          <p:cNvPr id="28690" name="Text Box 25"/>
          <p:cNvSpPr txBox="1">
            <a:spLocks noChangeArrowheads="1"/>
          </p:cNvSpPr>
          <p:nvPr/>
        </p:nvSpPr>
        <p:spPr bwMode="auto">
          <a:xfrm>
            <a:off x="2856577" y="2499546"/>
            <a:ext cx="13763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r>
              <a:rPr lang="en-US" altLang="en-US" sz="1400" b="0">
                <a:latin typeface="Comic Sans MS" charset="0"/>
              </a:rPr>
              <a:t>Link 2, ingress</a:t>
            </a:r>
          </a:p>
        </p:txBody>
      </p:sp>
      <p:sp>
        <p:nvSpPr>
          <p:cNvPr id="28691" name="Text Box 26"/>
          <p:cNvSpPr txBox="1">
            <a:spLocks noChangeArrowheads="1"/>
          </p:cNvSpPr>
          <p:nvPr/>
        </p:nvSpPr>
        <p:spPr bwMode="auto">
          <a:xfrm>
            <a:off x="7346027" y="2499546"/>
            <a:ext cx="133032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r>
              <a:rPr lang="en-US" altLang="en-US" sz="1400" b="0">
                <a:latin typeface="Comic Sans MS" charset="0"/>
              </a:rPr>
              <a:t>Link 2, egress</a:t>
            </a:r>
          </a:p>
        </p:txBody>
      </p:sp>
      <p:sp>
        <p:nvSpPr>
          <p:cNvPr id="28692" name="Text Box 27"/>
          <p:cNvSpPr txBox="1">
            <a:spLocks noChangeArrowheads="1"/>
          </p:cNvSpPr>
          <p:nvPr/>
        </p:nvSpPr>
        <p:spPr bwMode="auto">
          <a:xfrm>
            <a:off x="2856577" y="3337746"/>
            <a:ext cx="13763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r>
              <a:rPr lang="en-US" altLang="en-US" sz="1400" b="0">
                <a:latin typeface="Comic Sans MS" charset="0"/>
              </a:rPr>
              <a:t>Link 3, ingress</a:t>
            </a:r>
          </a:p>
        </p:txBody>
      </p:sp>
      <p:sp>
        <p:nvSpPr>
          <p:cNvPr id="28693" name="Text Box 28"/>
          <p:cNvSpPr txBox="1">
            <a:spLocks noChangeArrowheads="1"/>
          </p:cNvSpPr>
          <p:nvPr/>
        </p:nvSpPr>
        <p:spPr bwMode="auto">
          <a:xfrm>
            <a:off x="7346027" y="3337746"/>
            <a:ext cx="133032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r>
              <a:rPr lang="en-US" altLang="en-US" sz="1400" b="0">
                <a:latin typeface="Comic Sans MS" charset="0"/>
              </a:rPr>
              <a:t>Link 3, egress</a:t>
            </a:r>
          </a:p>
        </p:txBody>
      </p:sp>
      <p:sp>
        <p:nvSpPr>
          <p:cNvPr id="28694" name="Text Box 29"/>
          <p:cNvSpPr txBox="1">
            <a:spLocks noChangeArrowheads="1"/>
          </p:cNvSpPr>
          <p:nvPr/>
        </p:nvSpPr>
        <p:spPr bwMode="auto">
          <a:xfrm>
            <a:off x="2856577" y="4252146"/>
            <a:ext cx="13763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r>
              <a:rPr lang="en-US" altLang="en-US" sz="1400" b="0">
                <a:latin typeface="Comic Sans MS" charset="0"/>
              </a:rPr>
              <a:t>Link 4, ingress</a:t>
            </a:r>
          </a:p>
        </p:txBody>
      </p:sp>
      <p:sp>
        <p:nvSpPr>
          <p:cNvPr id="28695" name="Text Box 30"/>
          <p:cNvSpPr txBox="1">
            <a:spLocks noChangeArrowheads="1"/>
          </p:cNvSpPr>
          <p:nvPr/>
        </p:nvSpPr>
        <p:spPr bwMode="auto">
          <a:xfrm>
            <a:off x="7346027" y="4252146"/>
            <a:ext cx="133032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r>
              <a:rPr lang="en-US" altLang="en-US" sz="1400" b="0">
                <a:latin typeface="Comic Sans MS" charset="0"/>
              </a:rPr>
              <a:t>Link 4, egress</a:t>
            </a:r>
          </a:p>
        </p:txBody>
      </p:sp>
      <p:grpSp>
        <p:nvGrpSpPr>
          <p:cNvPr id="28696" name="Group 31"/>
          <p:cNvGrpSpPr>
            <a:grpSpLocks/>
          </p:cNvGrpSpPr>
          <p:nvPr/>
        </p:nvGrpSpPr>
        <p:grpSpPr bwMode="auto">
          <a:xfrm>
            <a:off x="6133177" y="1661346"/>
            <a:ext cx="914400" cy="533400"/>
            <a:chOff x="3696" y="1056"/>
            <a:chExt cx="576" cy="336"/>
          </a:xfrm>
        </p:grpSpPr>
        <p:sp>
          <p:nvSpPr>
            <p:cNvPr id="28745" name="Freeform 32"/>
            <p:cNvSpPr>
              <a:spLocks/>
            </p:cNvSpPr>
            <p:nvPr/>
          </p:nvSpPr>
          <p:spPr bwMode="auto">
            <a:xfrm>
              <a:off x="3696" y="1056"/>
              <a:ext cx="576" cy="336"/>
            </a:xfrm>
            <a:custGeom>
              <a:avLst/>
              <a:gdLst>
                <a:gd name="T0" fmla="*/ 0 w 576"/>
                <a:gd name="T1" fmla="*/ 0 h 336"/>
                <a:gd name="T2" fmla="*/ 576 w 576"/>
                <a:gd name="T3" fmla="*/ 0 h 336"/>
                <a:gd name="T4" fmla="*/ 576 w 576"/>
                <a:gd name="T5" fmla="*/ 336 h 336"/>
                <a:gd name="T6" fmla="*/ 0 w 576"/>
                <a:gd name="T7" fmla="*/ 336 h 33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76"/>
                <a:gd name="T13" fmla="*/ 0 h 336"/>
                <a:gd name="T14" fmla="*/ 576 w 576"/>
                <a:gd name="T15" fmla="*/ 336 h 3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76" h="336">
                  <a:moveTo>
                    <a:pt x="0" y="0"/>
                  </a:moveTo>
                  <a:lnTo>
                    <a:pt x="576" y="0"/>
                  </a:lnTo>
                  <a:lnTo>
                    <a:pt x="576" y="336"/>
                  </a:lnTo>
                  <a:lnTo>
                    <a:pt x="0" y="336"/>
                  </a:lnTo>
                </a:path>
              </a:pathLst>
            </a:custGeom>
            <a:solidFill>
              <a:srgbClr val="CCFFFF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-128"/>
                </a:defRPr>
              </a:lvl1pPr>
              <a:lvl2pPr marL="37931725" indent="-37474525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-128"/>
                </a:defRPr>
              </a:lvl2pPr>
              <a:lvl3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-128"/>
                </a:defRPr>
              </a:lvl3pPr>
              <a:lvl4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-128"/>
                </a:defRPr>
              </a:lvl4pPr>
              <a:lvl5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8746" name="Line 33"/>
            <p:cNvSpPr>
              <a:spLocks noChangeShapeType="1"/>
            </p:cNvSpPr>
            <p:nvPr/>
          </p:nvSpPr>
          <p:spPr bwMode="auto">
            <a:xfrm>
              <a:off x="4080" y="1152"/>
              <a:ext cx="0" cy="14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8697" name="Group 34"/>
          <p:cNvGrpSpPr>
            <a:grpSpLocks/>
          </p:cNvGrpSpPr>
          <p:nvPr/>
        </p:nvGrpSpPr>
        <p:grpSpPr bwMode="auto">
          <a:xfrm>
            <a:off x="6133177" y="2499546"/>
            <a:ext cx="914400" cy="533400"/>
            <a:chOff x="3696" y="1056"/>
            <a:chExt cx="576" cy="336"/>
          </a:xfrm>
        </p:grpSpPr>
        <p:sp>
          <p:nvSpPr>
            <p:cNvPr id="28743" name="Freeform 35"/>
            <p:cNvSpPr>
              <a:spLocks/>
            </p:cNvSpPr>
            <p:nvPr/>
          </p:nvSpPr>
          <p:spPr bwMode="auto">
            <a:xfrm>
              <a:off x="3696" y="1056"/>
              <a:ext cx="576" cy="336"/>
            </a:xfrm>
            <a:custGeom>
              <a:avLst/>
              <a:gdLst>
                <a:gd name="T0" fmla="*/ 0 w 576"/>
                <a:gd name="T1" fmla="*/ 0 h 336"/>
                <a:gd name="T2" fmla="*/ 576 w 576"/>
                <a:gd name="T3" fmla="*/ 0 h 336"/>
                <a:gd name="T4" fmla="*/ 576 w 576"/>
                <a:gd name="T5" fmla="*/ 336 h 336"/>
                <a:gd name="T6" fmla="*/ 0 w 576"/>
                <a:gd name="T7" fmla="*/ 336 h 33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76"/>
                <a:gd name="T13" fmla="*/ 0 h 336"/>
                <a:gd name="T14" fmla="*/ 576 w 576"/>
                <a:gd name="T15" fmla="*/ 336 h 3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76" h="336">
                  <a:moveTo>
                    <a:pt x="0" y="0"/>
                  </a:moveTo>
                  <a:lnTo>
                    <a:pt x="576" y="0"/>
                  </a:lnTo>
                  <a:lnTo>
                    <a:pt x="576" y="336"/>
                  </a:lnTo>
                  <a:lnTo>
                    <a:pt x="0" y="336"/>
                  </a:lnTo>
                </a:path>
              </a:pathLst>
            </a:custGeom>
            <a:solidFill>
              <a:srgbClr val="CCFFFF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-128"/>
                </a:defRPr>
              </a:lvl1pPr>
              <a:lvl2pPr marL="37931725" indent="-37474525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-128"/>
                </a:defRPr>
              </a:lvl2pPr>
              <a:lvl3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-128"/>
                </a:defRPr>
              </a:lvl3pPr>
              <a:lvl4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-128"/>
                </a:defRPr>
              </a:lvl4pPr>
              <a:lvl5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8744" name="Line 36"/>
            <p:cNvSpPr>
              <a:spLocks noChangeShapeType="1"/>
            </p:cNvSpPr>
            <p:nvPr/>
          </p:nvSpPr>
          <p:spPr bwMode="auto">
            <a:xfrm>
              <a:off x="4080" y="1152"/>
              <a:ext cx="0" cy="14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8698" name="Group 37"/>
          <p:cNvGrpSpPr>
            <a:grpSpLocks/>
          </p:cNvGrpSpPr>
          <p:nvPr/>
        </p:nvGrpSpPr>
        <p:grpSpPr bwMode="auto">
          <a:xfrm>
            <a:off x="6133177" y="3337746"/>
            <a:ext cx="914400" cy="533400"/>
            <a:chOff x="3696" y="1056"/>
            <a:chExt cx="576" cy="336"/>
          </a:xfrm>
        </p:grpSpPr>
        <p:sp>
          <p:nvSpPr>
            <p:cNvPr id="28741" name="Freeform 38"/>
            <p:cNvSpPr>
              <a:spLocks/>
            </p:cNvSpPr>
            <p:nvPr/>
          </p:nvSpPr>
          <p:spPr bwMode="auto">
            <a:xfrm>
              <a:off x="3696" y="1056"/>
              <a:ext cx="576" cy="336"/>
            </a:xfrm>
            <a:custGeom>
              <a:avLst/>
              <a:gdLst>
                <a:gd name="T0" fmla="*/ 0 w 576"/>
                <a:gd name="T1" fmla="*/ 0 h 336"/>
                <a:gd name="T2" fmla="*/ 576 w 576"/>
                <a:gd name="T3" fmla="*/ 0 h 336"/>
                <a:gd name="T4" fmla="*/ 576 w 576"/>
                <a:gd name="T5" fmla="*/ 336 h 336"/>
                <a:gd name="T6" fmla="*/ 0 w 576"/>
                <a:gd name="T7" fmla="*/ 336 h 33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76"/>
                <a:gd name="T13" fmla="*/ 0 h 336"/>
                <a:gd name="T14" fmla="*/ 576 w 576"/>
                <a:gd name="T15" fmla="*/ 336 h 3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76" h="336">
                  <a:moveTo>
                    <a:pt x="0" y="0"/>
                  </a:moveTo>
                  <a:lnTo>
                    <a:pt x="576" y="0"/>
                  </a:lnTo>
                  <a:lnTo>
                    <a:pt x="576" y="336"/>
                  </a:lnTo>
                  <a:lnTo>
                    <a:pt x="0" y="336"/>
                  </a:lnTo>
                </a:path>
              </a:pathLst>
            </a:custGeom>
            <a:solidFill>
              <a:srgbClr val="CCFFFF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-128"/>
                </a:defRPr>
              </a:lvl1pPr>
              <a:lvl2pPr marL="37931725" indent="-37474525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-128"/>
                </a:defRPr>
              </a:lvl2pPr>
              <a:lvl3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-128"/>
                </a:defRPr>
              </a:lvl3pPr>
              <a:lvl4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-128"/>
                </a:defRPr>
              </a:lvl4pPr>
              <a:lvl5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8742" name="Line 39"/>
            <p:cNvSpPr>
              <a:spLocks noChangeShapeType="1"/>
            </p:cNvSpPr>
            <p:nvPr/>
          </p:nvSpPr>
          <p:spPr bwMode="auto">
            <a:xfrm>
              <a:off x="4080" y="1152"/>
              <a:ext cx="0" cy="14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8699" name="Group 40"/>
          <p:cNvGrpSpPr>
            <a:grpSpLocks/>
          </p:cNvGrpSpPr>
          <p:nvPr/>
        </p:nvGrpSpPr>
        <p:grpSpPr bwMode="auto">
          <a:xfrm>
            <a:off x="6133177" y="4252146"/>
            <a:ext cx="914400" cy="533400"/>
            <a:chOff x="3696" y="1056"/>
            <a:chExt cx="576" cy="336"/>
          </a:xfrm>
        </p:grpSpPr>
        <p:sp>
          <p:nvSpPr>
            <p:cNvPr id="28739" name="Freeform 41"/>
            <p:cNvSpPr>
              <a:spLocks/>
            </p:cNvSpPr>
            <p:nvPr/>
          </p:nvSpPr>
          <p:spPr bwMode="auto">
            <a:xfrm>
              <a:off x="3696" y="1056"/>
              <a:ext cx="576" cy="336"/>
            </a:xfrm>
            <a:custGeom>
              <a:avLst/>
              <a:gdLst>
                <a:gd name="T0" fmla="*/ 0 w 576"/>
                <a:gd name="T1" fmla="*/ 0 h 336"/>
                <a:gd name="T2" fmla="*/ 576 w 576"/>
                <a:gd name="T3" fmla="*/ 0 h 336"/>
                <a:gd name="T4" fmla="*/ 576 w 576"/>
                <a:gd name="T5" fmla="*/ 336 h 336"/>
                <a:gd name="T6" fmla="*/ 0 w 576"/>
                <a:gd name="T7" fmla="*/ 336 h 33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76"/>
                <a:gd name="T13" fmla="*/ 0 h 336"/>
                <a:gd name="T14" fmla="*/ 576 w 576"/>
                <a:gd name="T15" fmla="*/ 336 h 3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76" h="336">
                  <a:moveTo>
                    <a:pt x="0" y="0"/>
                  </a:moveTo>
                  <a:lnTo>
                    <a:pt x="576" y="0"/>
                  </a:lnTo>
                  <a:lnTo>
                    <a:pt x="576" y="336"/>
                  </a:lnTo>
                  <a:lnTo>
                    <a:pt x="0" y="336"/>
                  </a:lnTo>
                </a:path>
              </a:pathLst>
            </a:custGeom>
            <a:solidFill>
              <a:srgbClr val="CCFFFF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-128"/>
                </a:defRPr>
              </a:lvl1pPr>
              <a:lvl2pPr marL="37931725" indent="-37474525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-128"/>
                </a:defRPr>
              </a:lvl2pPr>
              <a:lvl3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-128"/>
                </a:defRPr>
              </a:lvl3pPr>
              <a:lvl4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-128"/>
                </a:defRPr>
              </a:lvl4pPr>
              <a:lvl5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8740" name="Line 42"/>
            <p:cNvSpPr>
              <a:spLocks noChangeShapeType="1"/>
            </p:cNvSpPr>
            <p:nvPr/>
          </p:nvSpPr>
          <p:spPr bwMode="auto">
            <a:xfrm>
              <a:off x="4080" y="1152"/>
              <a:ext cx="0" cy="14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8700" name="Group 43"/>
          <p:cNvGrpSpPr>
            <a:grpSpLocks/>
          </p:cNvGrpSpPr>
          <p:nvPr/>
        </p:nvGrpSpPr>
        <p:grpSpPr bwMode="auto">
          <a:xfrm>
            <a:off x="5066377" y="1889946"/>
            <a:ext cx="1066800" cy="2667000"/>
            <a:chOff x="2736" y="1584"/>
            <a:chExt cx="1008" cy="1680"/>
          </a:xfrm>
        </p:grpSpPr>
        <p:grpSp>
          <p:nvGrpSpPr>
            <p:cNvPr id="28719" name="Group 44"/>
            <p:cNvGrpSpPr>
              <a:grpSpLocks/>
            </p:cNvGrpSpPr>
            <p:nvPr/>
          </p:nvGrpSpPr>
          <p:grpSpPr bwMode="auto">
            <a:xfrm>
              <a:off x="2736" y="1584"/>
              <a:ext cx="1008" cy="1680"/>
              <a:chOff x="2736" y="1584"/>
              <a:chExt cx="1008" cy="1680"/>
            </a:xfrm>
          </p:grpSpPr>
          <p:sp>
            <p:nvSpPr>
              <p:cNvPr id="28735" name="Line 45"/>
              <p:cNvSpPr>
                <a:spLocks noChangeShapeType="1"/>
              </p:cNvSpPr>
              <p:nvPr/>
            </p:nvSpPr>
            <p:spPr bwMode="auto">
              <a:xfrm>
                <a:off x="2736" y="1584"/>
                <a:ext cx="1008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736" name="Line 46"/>
              <p:cNvSpPr>
                <a:spLocks noChangeShapeType="1"/>
              </p:cNvSpPr>
              <p:nvPr/>
            </p:nvSpPr>
            <p:spPr bwMode="auto">
              <a:xfrm flipV="1">
                <a:off x="2736" y="1584"/>
                <a:ext cx="1008" cy="57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737" name="Line 47"/>
              <p:cNvSpPr>
                <a:spLocks noChangeShapeType="1"/>
              </p:cNvSpPr>
              <p:nvPr/>
            </p:nvSpPr>
            <p:spPr bwMode="auto">
              <a:xfrm flipV="1">
                <a:off x="2736" y="1632"/>
                <a:ext cx="1008" cy="105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738" name="Line 48"/>
              <p:cNvSpPr>
                <a:spLocks noChangeShapeType="1"/>
              </p:cNvSpPr>
              <p:nvPr/>
            </p:nvSpPr>
            <p:spPr bwMode="auto">
              <a:xfrm flipV="1">
                <a:off x="2736" y="1680"/>
                <a:ext cx="1008" cy="15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8720" name="Group 49"/>
            <p:cNvGrpSpPr>
              <a:grpSpLocks/>
            </p:cNvGrpSpPr>
            <p:nvPr/>
          </p:nvGrpSpPr>
          <p:grpSpPr bwMode="auto">
            <a:xfrm flipV="1">
              <a:off x="2736" y="1584"/>
              <a:ext cx="1008" cy="1680"/>
              <a:chOff x="2736" y="1584"/>
              <a:chExt cx="1008" cy="1680"/>
            </a:xfrm>
          </p:grpSpPr>
          <p:sp>
            <p:nvSpPr>
              <p:cNvPr id="28731" name="Line 50"/>
              <p:cNvSpPr>
                <a:spLocks noChangeShapeType="1"/>
              </p:cNvSpPr>
              <p:nvPr/>
            </p:nvSpPr>
            <p:spPr bwMode="auto">
              <a:xfrm>
                <a:off x="2736" y="1584"/>
                <a:ext cx="1008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732" name="Line 51"/>
              <p:cNvSpPr>
                <a:spLocks noChangeShapeType="1"/>
              </p:cNvSpPr>
              <p:nvPr/>
            </p:nvSpPr>
            <p:spPr bwMode="auto">
              <a:xfrm flipV="1">
                <a:off x="2736" y="1584"/>
                <a:ext cx="1008" cy="57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733" name="Line 52"/>
              <p:cNvSpPr>
                <a:spLocks noChangeShapeType="1"/>
              </p:cNvSpPr>
              <p:nvPr/>
            </p:nvSpPr>
            <p:spPr bwMode="auto">
              <a:xfrm flipV="1">
                <a:off x="2736" y="1632"/>
                <a:ext cx="1008" cy="105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734" name="Line 53"/>
              <p:cNvSpPr>
                <a:spLocks noChangeShapeType="1"/>
              </p:cNvSpPr>
              <p:nvPr/>
            </p:nvSpPr>
            <p:spPr bwMode="auto">
              <a:xfrm flipV="1">
                <a:off x="2736" y="1680"/>
                <a:ext cx="1008" cy="15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8721" name="Group 54"/>
            <p:cNvGrpSpPr>
              <a:grpSpLocks/>
            </p:cNvGrpSpPr>
            <p:nvPr/>
          </p:nvGrpSpPr>
          <p:grpSpPr bwMode="auto">
            <a:xfrm>
              <a:off x="2736" y="1584"/>
              <a:ext cx="1008" cy="1680"/>
              <a:chOff x="2736" y="1584"/>
              <a:chExt cx="1008" cy="1680"/>
            </a:xfrm>
          </p:grpSpPr>
          <p:sp>
            <p:nvSpPr>
              <p:cNvPr id="28727" name="Line 55"/>
              <p:cNvSpPr>
                <a:spLocks noChangeShapeType="1"/>
              </p:cNvSpPr>
              <p:nvPr/>
            </p:nvSpPr>
            <p:spPr bwMode="auto">
              <a:xfrm>
                <a:off x="2736" y="1584"/>
                <a:ext cx="1008" cy="4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sysDot"/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728" name="Line 56"/>
              <p:cNvSpPr>
                <a:spLocks noChangeShapeType="1"/>
              </p:cNvSpPr>
              <p:nvPr/>
            </p:nvSpPr>
            <p:spPr bwMode="auto">
              <a:xfrm flipV="1">
                <a:off x="2736" y="2112"/>
                <a:ext cx="1008" cy="4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sysDot"/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729" name="Line 57"/>
              <p:cNvSpPr>
                <a:spLocks noChangeShapeType="1"/>
              </p:cNvSpPr>
              <p:nvPr/>
            </p:nvSpPr>
            <p:spPr bwMode="auto">
              <a:xfrm flipV="1">
                <a:off x="2736" y="2160"/>
                <a:ext cx="1008" cy="52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sysDot"/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730" name="Line 58"/>
              <p:cNvSpPr>
                <a:spLocks noChangeShapeType="1"/>
              </p:cNvSpPr>
              <p:nvPr/>
            </p:nvSpPr>
            <p:spPr bwMode="auto">
              <a:xfrm flipV="1">
                <a:off x="2736" y="2256"/>
                <a:ext cx="1008" cy="100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sysDot"/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8722" name="Group 59"/>
            <p:cNvGrpSpPr>
              <a:grpSpLocks/>
            </p:cNvGrpSpPr>
            <p:nvPr/>
          </p:nvGrpSpPr>
          <p:grpSpPr bwMode="auto">
            <a:xfrm flipV="1">
              <a:off x="2736" y="1584"/>
              <a:ext cx="1008" cy="1680"/>
              <a:chOff x="2736" y="1584"/>
              <a:chExt cx="1008" cy="1680"/>
            </a:xfrm>
          </p:grpSpPr>
          <p:sp>
            <p:nvSpPr>
              <p:cNvPr id="28723" name="Line 60"/>
              <p:cNvSpPr>
                <a:spLocks noChangeShapeType="1"/>
              </p:cNvSpPr>
              <p:nvPr/>
            </p:nvSpPr>
            <p:spPr bwMode="auto">
              <a:xfrm>
                <a:off x="2736" y="1584"/>
                <a:ext cx="1008" cy="4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sysDot"/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724" name="Line 61"/>
              <p:cNvSpPr>
                <a:spLocks noChangeShapeType="1"/>
              </p:cNvSpPr>
              <p:nvPr/>
            </p:nvSpPr>
            <p:spPr bwMode="auto">
              <a:xfrm flipV="1">
                <a:off x="2736" y="2112"/>
                <a:ext cx="1008" cy="4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sysDot"/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725" name="Line 62"/>
              <p:cNvSpPr>
                <a:spLocks noChangeShapeType="1"/>
              </p:cNvSpPr>
              <p:nvPr/>
            </p:nvSpPr>
            <p:spPr bwMode="auto">
              <a:xfrm flipV="1">
                <a:off x="2736" y="2160"/>
                <a:ext cx="1008" cy="52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sysDot"/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726" name="Line 63"/>
              <p:cNvSpPr>
                <a:spLocks noChangeShapeType="1"/>
              </p:cNvSpPr>
              <p:nvPr/>
            </p:nvSpPr>
            <p:spPr bwMode="auto">
              <a:xfrm flipV="1">
                <a:off x="2736" y="2256"/>
                <a:ext cx="1008" cy="100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sysDot"/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28701" name="Rectangle 64"/>
          <p:cNvSpPr>
            <a:spLocks noChangeArrowheads="1"/>
          </p:cNvSpPr>
          <p:nvPr/>
        </p:nvSpPr>
        <p:spPr bwMode="auto">
          <a:xfrm>
            <a:off x="4304377" y="1661346"/>
            <a:ext cx="762000" cy="533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r>
              <a:rPr lang="en-US" altLang="en-US" sz="1600" b="0">
                <a:latin typeface="Comic Sans MS" charset="0"/>
              </a:rPr>
              <a:t>Choose</a:t>
            </a:r>
          </a:p>
          <a:p>
            <a:r>
              <a:rPr lang="en-US" altLang="en-US" sz="1600" b="0">
                <a:latin typeface="Comic Sans MS" charset="0"/>
              </a:rPr>
              <a:t>Egress</a:t>
            </a:r>
          </a:p>
        </p:txBody>
      </p:sp>
      <p:sp>
        <p:nvSpPr>
          <p:cNvPr id="28702" name="Rectangle 65"/>
          <p:cNvSpPr>
            <a:spLocks noChangeArrowheads="1"/>
          </p:cNvSpPr>
          <p:nvPr/>
        </p:nvSpPr>
        <p:spPr bwMode="auto">
          <a:xfrm>
            <a:off x="4304377" y="2499546"/>
            <a:ext cx="762000" cy="533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r>
              <a:rPr lang="en-US" altLang="en-US" sz="1600" b="0">
                <a:latin typeface="Comic Sans MS" charset="0"/>
              </a:rPr>
              <a:t>Choose</a:t>
            </a:r>
          </a:p>
          <a:p>
            <a:r>
              <a:rPr lang="en-US" altLang="en-US" sz="1600" b="0">
                <a:latin typeface="Comic Sans MS" charset="0"/>
              </a:rPr>
              <a:t>Egress</a:t>
            </a:r>
          </a:p>
        </p:txBody>
      </p:sp>
      <p:sp>
        <p:nvSpPr>
          <p:cNvPr id="28703" name="Rectangle 66"/>
          <p:cNvSpPr>
            <a:spLocks noChangeArrowheads="1"/>
          </p:cNvSpPr>
          <p:nvPr/>
        </p:nvSpPr>
        <p:spPr bwMode="auto">
          <a:xfrm>
            <a:off x="4304377" y="3337746"/>
            <a:ext cx="762000" cy="533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r>
              <a:rPr lang="en-US" altLang="en-US" sz="1600" b="0">
                <a:latin typeface="Comic Sans MS" charset="0"/>
              </a:rPr>
              <a:t>Choose</a:t>
            </a:r>
          </a:p>
          <a:p>
            <a:r>
              <a:rPr lang="en-US" altLang="en-US" sz="1600" b="0">
                <a:latin typeface="Comic Sans MS" charset="0"/>
              </a:rPr>
              <a:t>Egress</a:t>
            </a:r>
          </a:p>
        </p:txBody>
      </p:sp>
      <p:sp>
        <p:nvSpPr>
          <p:cNvPr id="28704" name="Rectangle 67"/>
          <p:cNvSpPr>
            <a:spLocks noChangeArrowheads="1"/>
          </p:cNvSpPr>
          <p:nvPr/>
        </p:nvSpPr>
        <p:spPr bwMode="auto">
          <a:xfrm>
            <a:off x="4304377" y="4252146"/>
            <a:ext cx="762000" cy="533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r>
              <a:rPr lang="en-US" altLang="en-US" sz="1600" b="0">
                <a:latin typeface="Comic Sans MS" charset="0"/>
              </a:rPr>
              <a:t>Choose</a:t>
            </a:r>
          </a:p>
          <a:p>
            <a:r>
              <a:rPr lang="en-US" altLang="en-US" sz="1600" b="0">
                <a:latin typeface="Comic Sans MS" charset="0"/>
              </a:rPr>
              <a:t>Egress</a:t>
            </a:r>
          </a:p>
        </p:txBody>
      </p:sp>
      <p:grpSp>
        <p:nvGrpSpPr>
          <p:cNvPr id="13" name="Group 68"/>
          <p:cNvGrpSpPr>
            <a:grpSpLocks/>
          </p:cNvGrpSpPr>
          <p:nvPr/>
        </p:nvGrpSpPr>
        <p:grpSpPr bwMode="auto">
          <a:xfrm>
            <a:off x="522952" y="2956746"/>
            <a:ext cx="1219200" cy="304800"/>
            <a:chOff x="672" y="1152"/>
            <a:chExt cx="768" cy="192"/>
          </a:xfrm>
        </p:grpSpPr>
        <p:sp>
          <p:nvSpPr>
            <p:cNvPr id="28713" name="Rectangle 69"/>
            <p:cNvSpPr>
              <a:spLocks noChangeArrowheads="1"/>
            </p:cNvSpPr>
            <p:nvPr/>
          </p:nvSpPr>
          <p:spPr bwMode="auto">
            <a:xfrm>
              <a:off x="855" y="1152"/>
              <a:ext cx="345" cy="19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-128"/>
                </a:defRPr>
              </a:lvl1pPr>
              <a:lvl2pPr marL="37931725" indent="-37474525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-128"/>
                </a:defRPr>
              </a:lvl2pPr>
              <a:lvl3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-128"/>
                </a:defRPr>
              </a:lvl3pPr>
              <a:lvl4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-128"/>
                </a:defRPr>
              </a:lvl4pPr>
              <a:lvl5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grpSp>
          <p:nvGrpSpPr>
            <p:cNvPr id="28714" name="Group 70"/>
            <p:cNvGrpSpPr>
              <a:grpSpLocks/>
            </p:cNvGrpSpPr>
            <p:nvPr/>
          </p:nvGrpSpPr>
          <p:grpSpPr bwMode="auto">
            <a:xfrm>
              <a:off x="672" y="1200"/>
              <a:ext cx="122" cy="96"/>
              <a:chOff x="576" y="1200"/>
              <a:chExt cx="96" cy="48"/>
            </a:xfrm>
          </p:grpSpPr>
          <p:sp>
            <p:nvSpPr>
              <p:cNvPr id="28716" name="Line 71"/>
              <p:cNvSpPr>
                <a:spLocks noChangeShapeType="1"/>
              </p:cNvSpPr>
              <p:nvPr/>
            </p:nvSpPr>
            <p:spPr bwMode="auto">
              <a:xfrm>
                <a:off x="672" y="1200"/>
                <a:ext cx="0" cy="48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717" name="Line 72"/>
              <p:cNvSpPr>
                <a:spLocks noChangeShapeType="1"/>
              </p:cNvSpPr>
              <p:nvPr/>
            </p:nvSpPr>
            <p:spPr bwMode="auto">
              <a:xfrm>
                <a:off x="624" y="1200"/>
                <a:ext cx="0" cy="48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718" name="Line 73"/>
              <p:cNvSpPr>
                <a:spLocks noChangeShapeType="1"/>
              </p:cNvSpPr>
              <p:nvPr/>
            </p:nvSpPr>
            <p:spPr bwMode="auto">
              <a:xfrm>
                <a:off x="576" y="1200"/>
                <a:ext cx="0" cy="4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8715" name="Rectangle 74"/>
            <p:cNvSpPr>
              <a:spLocks noChangeArrowheads="1"/>
            </p:cNvSpPr>
            <p:nvPr/>
          </p:nvSpPr>
          <p:spPr bwMode="auto">
            <a:xfrm>
              <a:off x="1200" y="1152"/>
              <a:ext cx="240" cy="19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-128"/>
                </a:defRPr>
              </a:lvl1pPr>
              <a:lvl2pPr marL="37931725" indent="-37474525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-128"/>
                </a:defRPr>
              </a:lvl2pPr>
              <a:lvl3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-128"/>
                </a:defRPr>
              </a:lvl3pPr>
              <a:lvl4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-128"/>
                </a:defRPr>
              </a:lvl4pPr>
              <a:lvl5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-128"/>
                </a:defRPr>
              </a:lvl9pPr>
            </a:lstStyle>
            <a:p>
              <a:r>
                <a:rPr lang="en-US" altLang="en-US" sz="1600" b="0">
                  <a:latin typeface="Comic Sans MS" charset="0"/>
                </a:rPr>
                <a:t>“4”</a:t>
              </a:r>
            </a:p>
          </p:txBody>
        </p:sp>
      </p:grpSp>
      <p:grpSp>
        <p:nvGrpSpPr>
          <p:cNvPr id="15" name="Group 75"/>
          <p:cNvGrpSpPr>
            <a:grpSpLocks/>
          </p:cNvGrpSpPr>
          <p:nvPr/>
        </p:nvGrpSpPr>
        <p:grpSpPr bwMode="auto">
          <a:xfrm>
            <a:off x="1589752" y="1661346"/>
            <a:ext cx="1219200" cy="304800"/>
            <a:chOff x="672" y="1152"/>
            <a:chExt cx="768" cy="192"/>
          </a:xfrm>
        </p:grpSpPr>
        <p:sp>
          <p:nvSpPr>
            <p:cNvPr id="28707" name="Rectangle 76"/>
            <p:cNvSpPr>
              <a:spLocks noChangeArrowheads="1"/>
            </p:cNvSpPr>
            <p:nvPr/>
          </p:nvSpPr>
          <p:spPr bwMode="auto">
            <a:xfrm>
              <a:off x="855" y="1152"/>
              <a:ext cx="345" cy="19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-128"/>
                </a:defRPr>
              </a:lvl1pPr>
              <a:lvl2pPr marL="37931725" indent="-37474525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-128"/>
                </a:defRPr>
              </a:lvl2pPr>
              <a:lvl3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-128"/>
                </a:defRPr>
              </a:lvl3pPr>
              <a:lvl4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-128"/>
                </a:defRPr>
              </a:lvl4pPr>
              <a:lvl5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grpSp>
          <p:nvGrpSpPr>
            <p:cNvPr id="28708" name="Group 77"/>
            <p:cNvGrpSpPr>
              <a:grpSpLocks/>
            </p:cNvGrpSpPr>
            <p:nvPr/>
          </p:nvGrpSpPr>
          <p:grpSpPr bwMode="auto">
            <a:xfrm>
              <a:off x="672" y="1200"/>
              <a:ext cx="122" cy="96"/>
              <a:chOff x="576" y="1200"/>
              <a:chExt cx="96" cy="48"/>
            </a:xfrm>
          </p:grpSpPr>
          <p:sp>
            <p:nvSpPr>
              <p:cNvPr id="28710" name="Line 78"/>
              <p:cNvSpPr>
                <a:spLocks noChangeShapeType="1"/>
              </p:cNvSpPr>
              <p:nvPr/>
            </p:nvSpPr>
            <p:spPr bwMode="auto">
              <a:xfrm>
                <a:off x="672" y="1200"/>
                <a:ext cx="0" cy="48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711" name="Line 79"/>
              <p:cNvSpPr>
                <a:spLocks noChangeShapeType="1"/>
              </p:cNvSpPr>
              <p:nvPr/>
            </p:nvSpPr>
            <p:spPr bwMode="auto">
              <a:xfrm>
                <a:off x="624" y="1200"/>
                <a:ext cx="0" cy="48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712" name="Line 80"/>
              <p:cNvSpPr>
                <a:spLocks noChangeShapeType="1"/>
              </p:cNvSpPr>
              <p:nvPr/>
            </p:nvSpPr>
            <p:spPr bwMode="auto">
              <a:xfrm>
                <a:off x="576" y="1200"/>
                <a:ext cx="0" cy="4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8709" name="Rectangle 81"/>
            <p:cNvSpPr>
              <a:spLocks noChangeArrowheads="1"/>
            </p:cNvSpPr>
            <p:nvPr/>
          </p:nvSpPr>
          <p:spPr bwMode="auto">
            <a:xfrm>
              <a:off x="1200" y="1152"/>
              <a:ext cx="240" cy="19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-128"/>
                </a:defRPr>
              </a:lvl1pPr>
              <a:lvl2pPr marL="37931725" indent="-37474525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-128"/>
                </a:defRPr>
              </a:lvl2pPr>
              <a:lvl3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-128"/>
                </a:defRPr>
              </a:lvl3pPr>
              <a:lvl4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-128"/>
                </a:defRPr>
              </a:lvl4pPr>
              <a:lvl5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-128"/>
                </a:defRPr>
              </a:lvl9pPr>
            </a:lstStyle>
            <a:p>
              <a:r>
                <a:rPr lang="en-US" altLang="en-US" sz="1600" b="0">
                  <a:latin typeface="Comic Sans MS" charset="0"/>
                </a:rPr>
                <a:t>“4”</a:t>
              </a: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628544" y="5590996"/>
            <a:ext cx="77938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ü"/>
            </a:pPr>
            <a:r>
              <a:rPr lang="en-US" dirty="0">
                <a:latin typeface="Arial Hebrew Scholar" charset="-79"/>
                <a:ea typeface="Arial Hebrew Scholar" charset="-79"/>
                <a:cs typeface="Arial Hebrew Scholar" charset="-79"/>
              </a:rPr>
              <a:t>If we can write on egress N times faster than the ingress/egress line rate we can allow simultaneous access by queuing packets at the output</a:t>
            </a:r>
          </a:p>
        </p:txBody>
      </p:sp>
    </p:spTree>
    <p:extLst>
      <p:ext uri="{BB962C8B-B14F-4D97-AF65-F5344CB8AC3E}">
        <p14:creationId xmlns:p14="http://schemas.microsoft.com/office/powerpoint/2010/main" val="4128663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2.22222E-6 L -4.72222E-6 0.2 " pathEditMode="relative" rAng="0" ptsTypes="AA">
                                      <p:cBhvr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00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997 0.01111 L 0.31163 0.01111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58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4500000">
                                      <p:cBhvr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8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1163 0.01111 L 0.4283 0.4 " pathEditMode="relative" rAng="0" ptsTypes="AA">
                                      <p:cBhvr>
                                        <p:cTn id="2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833" y="194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31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4500000">
                                      <p:cBhvr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283 0.4 L 0.6783 0.4 " pathEditMode="relative" rAng="0" ptsTypes="AA">
                                      <p:cBhvr>
                                        <p:cTn id="3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M/G/1 Queue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37127"/>
                <a:ext cx="7886700" cy="4351338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:r>
                  <a:rPr lang="en-US" b="0" dirty="0"/>
                  <a:t>Mean Queue Length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charset="0"/>
                      </a:rPr>
                      <m:t> </m:t>
                    </m:r>
                    <m:r>
                      <a:rPr lang="en-US" i="1">
                        <a:latin typeface="Cambria Math" charset="0"/>
                      </a:rPr>
                      <m:t>= </m:t>
                    </m:r>
                    <m:f>
                      <m:fPr>
                        <m:ctrlPr>
                          <a:rPr lang="bg-BG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bg-BG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𝜆</m:t>
                        </m:r>
                        <m:r>
                          <a:rPr lang="bg-BG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𝔼</m:t>
                        </m:r>
                        <m:r>
                          <a:rPr lang="en-US" i="1">
                            <a:latin typeface="Cambria Math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𝑇</m:t>
                            </m:r>
                          </m:e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latin typeface="Cambria Math" charset="0"/>
                          </a:rPr>
                          <m:t>)</m:t>
                        </m:r>
                      </m:num>
                      <m:den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</m:t>
                        </m:r>
                        <m:r>
                          <a:rPr lang="en-US" i="1">
                            <a:latin typeface="Cambria Math" charset="0"/>
                          </a:rPr>
                          <m:t>(1−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𝜌</m:t>
                        </m:r>
                        <m:r>
                          <a:rPr lang="en-US" i="1">
                            <a:latin typeface="Cambria Math" charset="0"/>
                          </a:rPr>
                          <m:t>)</m:t>
                        </m:r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Interesting Observations:</a:t>
                </a:r>
              </a:p>
              <a:p>
                <a:pPr lvl="1"/>
                <a:r>
                  <a:rPr lang="en-US" dirty="0"/>
                  <a:t>Waiting time decreases if you receive smaller packets w transmit time = T/2  at higher arrival rate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2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𝜆</m:t>
                    </m:r>
                  </m:oMath>
                </a14:m>
                <a:endParaRPr lang="en-US" b="0" dirty="0">
                  <a:ea typeface="Cambria Math" charset="0"/>
                  <a:cs typeface="Cambria Math" charset="0"/>
                </a:endParaRP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Producing less variable packet sizes is beneficial!</a:t>
                </a:r>
              </a:p>
              <a:p>
                <a:pPr lvl="2"/>
                <a:r>
                  <a:rPr lang="en-US" dirty="0"/>
                  <a:t>Size-based queuing to differentiate between packets/files is beneficial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37127"/>
                <a:ext cx="7886700" cy="4351338"/>
              </a:xfrm>
              <a:blipFill rotWithShape="0">
                <a:blip r:embed="rId2"/>
                <a:stretch>
                  <a:fillRect l="-1391" r="-2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21796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pPr algn="ctr"/>
            <a:r>
              <a:rPr lang="en-US" dirty="0">
                <a:latin typeface="Arial Hebrew Scholar" charset="-79"/>
                <a:ea typeface="Arial Hebrew Scholar" charset="-79"/>
                <a:cs typeface="Arial Hebrew Scholar" charset="-79"/>
              </a:rPr>
              <a:t>Back to Virtual Output Queueing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3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263471" y="1524000"/>
                <a:ext cx="4169044" cy="5112328"/>
              </a:xfrm>
            </p:spPr>
            <p:txBody>
              <a:bodyPr>
                <a:noAutofit/>
              </a:bodyPr>
              <a:lstStyle/>
              <a:p>
                <a:r>
                  <a:rPr lang="en-US" altLang="en-US" dirty="0">
                    <a:latin typeface="Arial Hebrew Scholar" charset="-79"/>
                    <a:ea typeface="Arial Hebrew Scholar" charset="-79"/>
                    <a:cs typeface="Arial Hebrew Scholar" charset="-79"/>
                  </a:rPr>
                  <a:t>Packets are sorted at each input based on their destination port</a:t>
                </a:r>
              </a:p>
              <a:p>
                <a:pPr lvl="1"/>
                <a:r>
                  <a:rPr lang="en-US" altLang="en-US" dirty="0">
                    <a:latin typeface="Arial Hebrew Scholar" charset="-79"/>
                    <a:ea typeface="Arial Hebrew Scholar" charset="-79"/>
                    <a:cs typeface="Arial Hebrew Scholar" charset="-79"/>
                  </a:rPr>
                  <a:t>Resolves the head of line blocking problem</a:t>
                </a:r>
              </a:p>
              <a:p>
                <a:pPr lvl="1"/>
                <a:r>
                  <a:rPr lang="en-US" altLang="en-US" dirty="0">
                    <a:latin typeface="Arial Hebrew Scholar" charset="-79"/>
                    <a:ea typeface="Arial Hebrew Scholar" charset="-79"/>
                    <a:cs typeface="Arial Hebrew Scholar" charset="-79"/>
                  </a:rPr>
                  <a:t>Constrained queuing</a:t>
                </a:r>
              </a:p>
              <a:p>
                <a:pPr lvl="1"/>
                <a:endParaRPr lang="en-US" altLang="en-US" dirty="0">
                  <a:latin typeface="Arial Hebrew Scholar" charset="-79"/>
                  <a:ea typeface="Arial Hebrew Scholar" charset="-79"/>
                  <a:cs typeface="Arial Hebrew Scholar" charset="-79"/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i="1" smtClean="0">
                            <a:latin typeface="Cambria Math" panose="02040503050406030204" pitchFamily="18" charset="0"/>
                            <a:ea typeface="Arial Hebrew Scholar" charset="-79"/>
                            <a:cs typeface="Arial Hebrew Scholar" charset="-79"/>
                          </a:rPr>
                        </m:ctrlPr>
                      </m:sSupPr>
                      <m:e>
                        <m:r>
                          <a:rPr lang="en-US" altLang="en-US" b="0" i="1" smtClean="0">
                            <a:latin typeface="Cambria Math" charset="0"/>
                            <a:ea typeface="Arial Hebrew Scholar" charset="-79"/>
                            <a:cs typeface="Arial Hebrew Scholar" charset="-79"/>
                          </a:rPr>
                          <m:t>𝑁</m:t>
                        </m:r>
                      </m:e>
                      <m:sup>
                        <m:r>
                          <a:rPr lang="en-US" altLang="en-US" b="0" i="1" smtClean="0">
                            <a:latin typeface="Cambria Math" charset="0"/>
                            <a:ea typeface="Arial Hebrew Scholar" charset="-79"/>
                            <a:cs typeface="Arial Hebrew Scholar" charset="-79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en-US" dirty="0">
                    <a:latin typeface="Arial Hebrew Scholar" charset="-79"/>
                    <a:ea typeface="Arial Hebrew Scholar" charset="-79"/>
                    <a:cs typeface="Arial Hebrew Scholar" charset="-79"/>
                  </a:rPr>
                  <a:t> </a:t>
                </a:r>
                <a:r>
                  <a:rPr lang="en-US" altLang="en-US" dirty="0" err="1">
                    <a:latin typeface="Arial Hebrew Scholar" charset="-79"/>
                    <a:ea typeface="Arial Hebrew Scholar" charset="-79"/>
                    <a:cs typeface="Arial Hebrew Scholar" charset="-79"/>
                  </a:rPr>
                  <a:t>VoQs</a:t>
                </a:r>
                <a:r>
                  <a:rPr lang="en-US" altLang="en-US" dirty="0">
                    <a:latin typeface="Arial Hebrew Scholar" charset="-79"/>
                    <a:ea typeface="Arial Hebrew Scholar" charset="-79"/>
                    <a:cs typeface="Arial Hebrew Scholar" charset="-79"/>
                  </a:rPr>
                  <a:t> hold packets but only </a:t>
                </a:r>
                <a14:m>
                  <m:oMath xmlns:m="http://schemas.openxmlformats.org/officeDocument/2006/math">
                    <m:r>
                      <a:rPr lang="en-US" altLang="en-US" b="0" i="1" smtClean="0">
                        <a:latin typeface="Cambria Math" charset="0"/>
                        <a:ea typeface="Arial Hebrew Scholar" charset="-79"/>
                        <a:cs typeface="Arial Hebrew Scholar" charset="-79"/>
                      </a:rPr>
                      <m:t>𝑁</m:t>
                    </m:r>
                  </m:oMath>
                </a14:m>
                <a:r>
                  <a:rPr lang="en-US" altLang="en-US" dirty="0">
                    <a:latin typeface="Arial Hebrew Scholar" charset="-79"/>
                    <a:ea typeface="Arial Hebrew Scholar" charset="-79"/>
                    <a:cs typeface="Arial Hebrew Scholar" charset="-79"/>
                  </a:rPr>
                  <a:t> can be served</a:t>
                </a:r>
              </a:p>
              <a:p>
                <a:pPr lvl="1"/>
                <a:r>
                  <a:rPr lang="en-US" altLang="en-US" dirty="0">
                    <a:latin typeface="Arial Hebrew Scholar" charset="-79"/>
                    <a:ea typeface="Arial Hebrew Scholar" charset="-79"/>
                    <a:cs typeface="Arial Hebrew Scholar" charset="-79"/>
                  </a:rPr>
                  <a:t>If </a:t>
                </a:r>
                <a:r>
                  <a:rPr lang="en-US" altLang="en-US" dirty="0" err="1">
                    <a:latin typeface="Arial Hebrew Scholar" charset="-79"/>
                    <a:ea typeface="Arial Hebrew Scholar" charset="-79"/>
                    <a:cs typeface="Arial Hebrew Scholar" charset="-79"/>
                  </a:rPr>
                  <a:t>VOQ</a:t>
                </a:r>
                <a:r>
                  <a:rPr lang="en-US" altLang="en-US" baseline="-25000" dirty="0" err="1">
                    <a:latin typeface="Arial Hebrew Scholar" charset="-79"/>
                    <a:ea typeface="Arial Hebrew Scholar" charset="-79"/>
                    <a:cs typeface="Arial Hebrew Scholar" charset="-79"/>
                  </a:rPr>
                  <a:t>ij</a:t>
                </a:r>
                <a:r>
                  <a:rPr lang="en-US" altLang="en-US" dirty="0">
                    <a:latin typeface="Arial Hebrew Scholar" charset="-79"/>
                    <a:ea typeface="Arial Hebrew Scholar" charset="-79"/>
                    <a:cs typeface="Arial Hebrew Scholar" charset="-79"/>
                  </a:rPr>
                  <a:t> served, </a:t>
                </a:r>
                <a:r>
                  <a:rPr lang="en-US" altLang="en-US" dirty="0" err="1">
                    <a:latin typeface="Arial Hebrew Scholar" charset="-79"/>
                    <a:ea typeface="Arial Hebrew Scholar" charset="-79"/>
                    <a:cs typeface="Arial Hebrew Scholar" charset="-79"/>
                  </a:rPr>
                  <a:t>VOQ</a:t>
                </a:r>
                <a:r>
                  <a:rPr lang="en-US" altLang="en-US" baseline="-25000" dirty="0" err="1">
                    <a:latin typeface="Arial Hebrew Scholar" charset="-79"/>
                    <a:ea typeface="Arial Hebrew Scholar" charset="-79"/>
                    <a:cs typeface="Arial Hebrew Scholar" charset="-79"/>
                  </a:rPr>
                  <a:t>ij</a:t>
                </a:r>
                <a:r>
                  <a:rPr lang="en-US" altLang="en-US" baseline="-25000" dirty="0">
                    <a:latin typeface="Arial Hebrew Scholar" charset="-79"/>
                    <a:ea typeface="Arial Hebrew Scholar" charset="-79"/>
                    <a:cs typeface="Arial Hebrew Scholar" charset="-79"/>
                  </a:rPr>
                  <a:t>’</a:t>
                </a:r>
                <a:r>
                  <a:rPr lang="en-US" altLang="en-US" dirty="0">
                    <a:latin typeface="Arial Hebrew Scholar" charset="-79"/>
                    <a:ea typeface="Arial Hebrew Scholar" charset="-79"/>
                    <a:cs typeface="Arial Hebrew Scholar" charset="-79"/>
                  </a:rPr>
                  <a:t> or </a:t>
                </a:r>
                <a:r>
                  <a:rPr lang="en-US" altLang="en-US" dirty="0" err="1">
                    <a:latin typeface="Arial Hebrew Scholar" charset="-79"/>
                    <a:ea typeface="Arial Hebrew Scholar" charset="-79"/>
                    <a:cs typeface="Arial Hebrew Scholar" charset="-79"/>
                  </a:rPr>
                  <a:t>VOQ</a:t>
                </a:r>
                <a:r>
                  <a:rPr lang="en-US" altLang="en-US" baseline="-25000" dirty="0" err="1">
                    <a:latin typeface="Arial Hebrew Scholar" charset="-79"/>
                    <a:ea typeface="Arial Hebrew Scholar" charset="-79"/>
                    <a:cs typeface="Arial Hebrew Scholar" charset="-79"/>
                  </a:rPr>
                  <a:t>i’j</a:t>
                </a:r>
                <a:r>
                  <a:rPr lang="en-US" altLang="en-US" baseline="-25000" dirty="0">
                    <a:latin typeface="Arial Hebrew Scholar" charset="-79"/>
                    <a:ea typeface="Arial Hebrew Scholar" charset="-79"/>
                    <a:cs typeface="Arial Hebrew Scholar" charset="-79"/>
                  </a:rPr>
                  <a:t> </a:t>
                </a:r>
                <a:r>
                  <a:rPr lang="en-US" altLang="en-US" dirty="0">
                    <a:latin typeface="Arial Hebrew Scholar" charset="-79"/>
                    <a:ea typeface="Arial Hebrew Scholar" charset="-79"/>
                    <a:cs typeface="Arial Hebrew Scholar" charset="-79"/>
                  </a:rPr>
                  <a:t>cannot </a:t>
                </a:r>
              </a:p>
              <a:p>
                <a:pPr lvl="1"/>
                <a:r>
                  <a:rPr lang="en-US" altLang="en-US" dirty="0">
                    <a:latin typeface="Arial Hebrew Scholar" charset="-79"/>
                    <a:ea typeface="Arial Hebrew Scholar" charset="-79"/>
                    <a:cs typeface="Arial Hebrew Scholar" charset="-79"/>
                  </a:rPr>
                  <a:t>Scheduling = matching</a:t>
                </a:r>
              </a:p>
              <a:p>
                <a:endParaRPr lang="en-US" altLang="en-US" sz="2400" dirty="0">
                  <a:latin typeface="Arial Hebrew Scholar" charset="-79"/>
                  <a:ea typeface="Arial Hebrew Scholar" charset="-79"/>
                  <a:cs typeface="Arial Hebrew Scholar" charset="-79"/>
                </a:endParaRPr>
              </a:p>
              <a:p>
                <a:r>
                  <a:rPr lang="en-US" altLang="en-US" sz="2200" dirty="0">
                    <a:latin typeface="Arial Hebrew Scholar" charset="-79"/>
                    <a:ea typeface="Arial Hebrew Scholar" charset="-79"/>
                    <a:cs typeface="Arial Hebrew Scholar" charset="-79"/>
                  </a:rPr>
                  <a:t>Many good matches, what is the impact on delay (buffer state)?</a:t>
                </a:r>
              </a:p>
            </p:txBody>
          </p:sp>
        </mc:Choice>
        <mc:Fallback xmlns="">
          <p:sp>
            <p:nvSpPr>
              <p:cNvPr id="8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3471" y="1524000"/>
                <a:ext cx="4169044" cy="5112328"/>
              </a:xfrm>
              <a:blipFill>
                <a:blip r:embed="rId2"/>
                <a:stretch>
                  <a:fillRect l="-1824" t="-1241" r="-1216" b="-2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4026" y="1158884"/>
            <a:ext cx="3842201" cy="260256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l="6231" r="39898" b="11935"/>
          <a:stretch/>
        </p:blipFill>
        <p:spPr>
          <a:xfrm>
            <a:off x="5751195" y="1524000"/>
            <a:ext cx="2415032" cy="226920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/>
          <a:srcRect l="13985"/>
          <a:stretch/>
        </p:blipFill>
        <p:spPr>
          <a:xfrm>
            <a:off x="5580051" y="4080164"/>
            <a:ext cx="2757320" cy="18358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846298" y="6205441"/>
            <a:ext cx="236774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Scheduling </a:t>
            </a:r>
            <a:r>
              <a:rPr kumimoji="0" lang="en-US" sz="2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Matrix  </a:t>
            </a:r>
          </a:p>
        </p:txBody>
      </p:sp>
    </p:spTree>
    <p:extLst>
      <p:ext uri="{BB962C8B-B14F-4D97-AF65-F5344CB8AC3E}">
        <p14:creationId xmlns:p14="http://schemas.microsoft.com/office/powerpoint/2010/main" val="2173223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pPr algn="ctr"/>
            <a:r>
              <a:rPr lang="en-US" dirty="0">
                <a:latin typeface="Arial Hebrew Scholar" charset="-79"/>
                <a:ea typeface="Arial Hebrew Scholar" charset="-79"/>
                <a:cs typeface="Arial Hebrew Scholar" charset="-79"/>
              </a:rPr>
              <a:t>Scheduling Matrix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3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476249" y="1524000"/>
                <a:ext cx="4684687" cy="5112328"/>
              </a:xfrm>
            </p:spPr>
            <p:txBody>
              <a:bodyPr>
                <a:no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i="1" smtClean="0">
                            <a:latin typeface="Cambria Math" panose="02040503050406030204" pitchFamily="18" charset="0"/>
                            <a:ea typeface="Arial Hebrew Scholar" charset="-79"/>
                            <a:cs typeface="Arial Hebrew Scholar" charset="-79"/>
                          </a:rPr>
                        </m:ctrlPr>
                      </m:sSupPr>
                      <m:e>
                        <m:r>
                          <a:rPr lang="en-US" altLang="en-US" b="0" i="1" smtClean="0">
                            <a:latin typeface="Cambria Math" charset="0"/>
                            <a:ea typeface="Arial Hebrew Scholar" charset="-79"/>
                            <a:cs typeface="Arial Hebrew Scholar" charset="-79"/>
                          </a:rPr>
                          <m:t>𝑁</m:t>
                        </m:r>
                      </m:e>
                      <m:sup>
                        <m:r>
                          <a:rPr lang="en-US" altLang="en-US" b="0" i="1" smtClean="0">
                            <a:latin typeface="Cambria Math" charset="0"/>
                            <a:ea typeface="Arial Hebrew Scholar" charset="-79"/>
                            <a:cs typeface="Arial Hebrew Scholar" charset="-79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en-US" dirty="0">
                    <a:latin typeface="Arial Hebrew Scholar" charset="-79"/>
                    <a:ea typeface="Arial Hebrew Scholar" charset="-79"/>
                    <a:cs typeface="Arial Hebrew Scholar" charset="-79"/>
                  </a:rPr>
                  <a:t> </a:t>
                </a:r>
                <a:r>
                  <a:rPr lang="en-US" altLang="en-US" dirty="0" err="1">
                    <a:latin typeface="Arial Hebrew Scholar" charset="-79"/>
                    <a:ea typeface="Arial Hebrew Scholar" charset="-79"/>
                    <a:cs typeface="Arial Hebrew Scholar" charset="-79"/>
                  </a:rPr>
                  <a:t>VoQs</a:t>
                </a:r>
                <a:r>
                  <a:rPr lang="en-US" altLang="en-US" dirty="0">
                    <a:latin typeface="Arial Hebrew Scholar" charset="-79"/>
                    <a:ea typeface="Arial Hebrew Scholar" charset="-79"/>
                    <a:cs typeface="Arial Hebrew Scholar" charset="-79"/>
                  </a:rPr>
                  <a:t> hold packets but only </a:t>
                </a:r>
                <a14:m>
                  <m:oMath xmlns:m="http://schemas.openxmlformats.org/officeDocument/2006/math">
                    <m:r>
                      <a:rPr lang="en-US" altLang="en-US" b="0" i="1" smtClean="0">
                        <a:latin typeface="Cambria Math" charset="0"/>
                        <a:ea typeface="Arial Hebrew Scholar" charset="-79"/>
                        <a:cs typeface="Arial Hebrew Scholar" charset="-79"/>
                      </a:rPr>
                      <m:t>𝑁</m:t>
                    </m:r>
                  </m:oMath>
                </a14:m>
                <a:r>
                  <a:rPr lang="en-US" altLang="en-US" dirty="0">
                    <a:latin typeface="Arial Hebrew Scholar" charset="-79"/>
                    <a:ea typeface="Arial Hebrew Scholar" charset="-79"/>
                    <a:cs typeface="Arial Hebrew Scholar" charset="-79"/>
                  </a:rPr>
                  <a:t> can be served</a:t>
                </a:r>
              </a:p>
              <a:p>
                <a:pPr lvl="1"/>
                <a:r>
                  <a:rPr lang="en-US" altLang="en-US" dirty="0">
                    <a:latin typeface="Arial Hebrew Scholar" charset="-79"/>
                    <a:ea typeface="Arial Hebrew Scholar" charset="-79"/>
                    <a:cs typeface="Arial Hebrew Scholar" charset="-79"/>
                  </a:rPr>
                  <a:t>If </a:t>
                </a:r>
                <a:r>
                  <a:rPr lang="en-US" altLang="en-US" dirty="0" err="1">
                    <a:latin typeface="Arial Hebrew Scholar" charset="-79"/>
                    <a:ea typeface="Arial Hebrew Scholar" charset="-79"/>
                    <a:cs typeface="Arial Hebrew Scholar" charset="-79"/>
                  </a:rPr>
                  <a:t>VOQ</a:t>
                </a:r>
                <a:r>
                  <a:rPr lang="en-US" altLang="en-US" baseline="-25000" dirty="0" err="1">
                    <a:latin typeface="Arial Hebrew Scholar" charset="-79"/>
                    <a:ea typeface="Arial Hebrew Scholar" charset="-79"/>
                    <a:cs typeface="Arial Hebrew Scholar" charset="-79"/>
                  </a:rPr>
                  <a:t>ij</a:t>
                </a:r>
                <a:r>
                  <a:rPr lang="en-US" altLang="en-US" dirty="0">
                    <a:latin typeface="Arial Hebrew Scholar" charset="-79"/>
                    <a:ea typeface="Arial Hebrew Scholar" charset="-79"/>
                    <a:cs typeface="Arial Hebrew Scholar" charset="-79"/>
                  </a:rPr>
                  <a:t> served, </a:t>
                </a:r>
                <a:r>
                  <a:rPr lang="en-US" altLang="en-US" dirty="0" err="1">
                    <a:latin typeface="Arial Hebrew Scholar" charset="-79"/>
                    <a:ea typeface="Arial Hebrew Scholar" charset="-79"/>
                    <a:cs typeface="Arial Hebrew Scholar" charset="-79"/>
                  </a:rPr>
                  <a:t>VOQ</a:t>
                </a:r>
                <a:r>
                  <a:rPr lang="en-US" altLang="en-US" baseline="-25000" dirty="0" err="1">
                    <a:latin typeface="Arial Hebrew Scholar" charset="-79"/>
                    <a:ea typeface="Arial Hebrew Scholar" charset="-79"/>
                    <a:cs typeface="Arial Hebrew Scholar" charset="-79"/>
                  </a:rPr>
                  <a:t>ij</a:t>
                </a:r>
                <a:r>
                  <a:rPr lang="en-US" altLang="en-US" baseline="-25000" dirty="0">
                    <a:latin typeface="Arial Hebrew Scholar" charset="-79"/>
                    <a:ea typeface="Arial Hebrew Scholar" charset="-79"/>
                    <a:cs typeface="Arial Hebrew Scholar" charset="-79"/>
                  </a:rPr>
                  <a:t>’</a:t>
                </a:r>
                <a:r>
                  <a:rPr lang="en-US" altLang="en-US" dirty="0">
                    <a:latin typeface="Arial Hebrew Scholar" charset="-79"/>
                    <a:ea typeface="Arial Hebrew Scholar" charset="-79"/>
                    <a:cs typeface="Arial Hebrew Scholar" charset="-79"/>
                  </a:rPr>
                  <a:t> or </a:t>
                </a:r>
                <a:r>
                  <a:rPr lang="en-US" altLang="en-US" dirty="0" err="1">
                    <a:latin typeface="Arial Hebrew Scholar" charset="-79"/>
                    <a:ea typeface="Arial Hebrew Scholar" charset="-79"/>
                    <a:cs typeface="Arial Hebrew Scholar" charset="-79"/>
                  </a:rPr>
                  <a:t>VOQ</a:t>
                </a:r>
                <a:r>
                  <a:rPr lang="en-US" altLang="en-US" baseline="-25000" dirty="0" err="1">
                    <a:latin typeface="Arial Hebrew Scholar" charset="-79"/>
                    <a:ea typeface="Arial Hebrew Scholar" charset="-79"/>
                    <a:cs typeface="Arial Hebrew Scholar" charset="-79"/>
                  </a:rPr>
                  <a:t>i’j</a:t>
                </a:r>
                <a:r>
                  <a:rPr lang="en-US" altLang="en-US" baseline="-25000" dirty="0">
                    <a:latin typeface="Arial Hebrew Scholar" charset="-79"/>
                    <a:ea typeface="Arial Hebrew Scholar" charset="-79"/>
                    <a:cs typeface="Arial Hebrew Scholar" charset="-79"/>
                  </a:rPr>
                  <a:t> </a:t>
                </a:r>
                <a:r>
                  <a:rPr lang="en-US" altLang="en-US" dirty="0">
                    <a:latin typeface="Arial Hebrew Scholar" charset="-79"/>
                    <a:ea typeface="Arial Hebrew Scholar" charset="-79"/>
                    <a:cs typeface="Arial Hebrew Scholar" charset="-79"/>
                  </a:rPr>
                  <a:t>cannot</a:t>
                </a:r>
              </a:p>
              <a:p>
                <a:pPr lvl="1"/>
                <a:endParaRPr lang="en-US" altLang="en-US" dirty="0">
                  <a:latin typeface="Arial Hebrew Scholar" charset="-79"/>
                  <a:ea typeface="Arial Hebrew Scholar" charset="-79"/>
                  <a:cs typeface="Arial Hebrew Scholar" charset="-79"/>
                </a:endParaRPr>
              </a:p>
              <a:p>
                <a:r>
                  <a:rPr lang="en-US" altLang="en-US" dirty="0">
                    <a:latin typeface="Arial Hebrew Scholar" charset="-79"/>
                    <a:ea typeface="Arial Hebrew Scholar" charset="-79"/>
                    <a:cs typeface="Arial Hebrew Scholar" charset="-79"/>
                  </a:rPr>
                  <a:t>Allowable Schedule, S=[</a:t>
                </a:r>
                <a:r>
                  <a:rPr lang="en-US" altLang="en-US" dirty="0" err="1">
                    <a:latin typeface="Arial Hebrew Scholar" charset="-79"/>
                    <a:ea typeface="Arial Hebrew Scholar" charset="-79"/>
                    <a:cs typeface="Arial Hebrew Scholar" charset="-79"/>
                  </a:rPr>
                  <a:t>s</a:t>
                </a:r>
                <a:r>
                  <a:rPr lang="en-US" altLang="en-US" baseline="-25000" dirty="0" err="1">
                    <a:latin typeface="Arial Hebrew Scholar" charset="-79"/>
                    <a:ea typeface="Arial Hebrew Scholar" charset="-79"/>
                    <a:cs typeface="Arial Hebrew Scholar" charset="-79"/>
                  </a:rPr>
                  <a:t>ij</a:t>
                </a:r>
                <a:r>
                  <a:rPr lang="en-US" altLang="en-US" dirty="0">
                    <a:latin typeface="Arial Hebrew Scholar" charset="-79"/>
                    <a:ea typeface="Arial Hebrew Scholar" charset="-79"/>
                    <a:cs typeface="Arial Hebrew Scholar" charset="-79"/>
                  </a:rPr>
                  <a:t>], must satisfy:</a:t>
                </a:r>
              </a:p>
              <a:p>
                <a:pPr lvl="1"/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is-IS" altLang="en-US" sz="2000" i="1" smtClean="0">
                            <a:latin typeface="Cambria Math" panose="02040503050406030204" pitchFamily="18" charset="0"/>
                            <a:ea typeface="Arial Hebrew Scholar" charset="-79"/>
                            <a:cs typeface="Arial Hebrew Scholar" charset="-79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en-US" sz="2000" b="0" i="1" smtClean="0">
                            <a:latin typeface="Cambria Math" charset="0"/>
                            <a:ea typeface="Arial Hebrew Scholar" charset="-79"/>
                            <a:cs typeface="Arial Hebrew Scholar" charset="-79"/>
                          </a:rPr>
                          <m:t>𝑖</m:t>
                        </m:r>
                        <m:r>
                          <a:rPr lang="en-US" altLang="en-US" sz="2000" b="0" i="1" smtClean="0">
                            <a:latin typeface="Cambria Math" charset="0"/>
                            <a:ea typeface="Arial Hebrew Scholar" charset="-79"/>
                            <a:cs typeface="Arial Hebrew Scholar" charset="-79"/>
                          </a:rPr>
                          <m:t>=1</m:t>
                        </m:r>
                      </m:sub>
                      <m:sup>
                        <m:r>
                          <a:rPr lang="en-US" altLang="en-US" sz="2000" b="0" i="1" smtClean="0">
                            <a:latin typeface="Cambria Math" charset="0"/>
                            <a:ea typeface="Arial Hebrew Scholar" charset="-79"/>
                            <a:cs typeface="Arial Hebrew Scholar" charset="-79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altLang="en-US" sz="2000" b="0" i="1" smtClean="0">
                                <a:latin typeface="Cambria Math" panose="02040503050406030204" pitchFamily="18" charset="0"/>
                                <a:ea typeface="Arial Hebrew Scholar" charset="-79"/>
                                <a:cs typeface="Arial Hebrew Scholar" charset="-79"/>
                              </a:rPr>
                            </m:ctrlPr>
                          </m:sSubPr>
                          <m:e>
                            <m:r>
                              <a:rPr lang="en-US" altLang="en-US" sz="2000" b="0" i="1" smtClean="0">
                                <a:latin typeface="Cambria Math" charset="0"/>
                                <a:ea typeface="Arial Hebrew Scholar" charset="-79"/>
                                <a:cs typeface="Arial Hebrew Scholar" charset="-79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en-US" sz="2000" b="0" i="1" smtClean="0">
                                <a:latin typeface="Cambria Math" charset="0"/>
                                <a:ea typeface="Arial Hebrew Scholar" charset="-79"/>
                                <a:cs typeface="Arial Hebrew Scholar" charset="-79"/>
                              </a:rPr>
                              <m:t>𝑖𝑗</m:t>
                            </m:r>
                          </m:sub>
                        </m:sSub>
                        <m:r>
                          <a:rPr lang="en-US" altLang="en-US" sz="2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≤</m:t>
                        </m:r>
                      </m:e>
                    </m:nary>
                    <m:r>
                      <a:rPr lang="en-US" altLang="en-US" sz="2000" b="0" i="0" smtClean="0">
                        <a:latin typeface="Cambria Math" charset="0"/>
                        <a:ea typeface="Arial Hebrew Scholar" charset="-79"/>
                        <a:cs typeface="Arial Hebrew Scholar" charset="-79"/>
                      </a:rPr>
                      <m:t> 1</m:t>
                    </m:r>
                  </m:oMath>
                </a14:m>
                <a:endParaRPr lang="en-US" altLang="en-US" sz="2000" b="0" dirty="0">
                  <a:latin typeface="Arial Hebrew Scholar" charset="-79"/>
                  <a:ea typeface="Arial Hebrew Scholar" charset="-79"/>
                  <a:cs typeface="Arial Hebrew Scholar" charset="-79"/>
                </a:endParaRPr>
              </a:p>
              <a:p>
                <a:pPr lvl="1"/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is-IS" altLang="en-US" sz="2000" i="1">
                            <a:latin typeface="Cambria Math" panose="02040503050406030204" pitchFamily="18" charset="0"/>
                            <a:ea typeface="Arial Hebrew Scholar" charset="-79"/>
                            <a:cs typeface="Arial Hebrew Scholar" charset="-79"/>
                          </a:rPr>
                        </m:ctrlPr>
                      </m:naryPr>
                      <m:sub>
                        <m:r>
                          <a:rPr lang="en-US" altLang="en-US" sz="2000" b="0" i="1" smtClean="0">
                            <a:latin typeface="Cambria Math" charset="0"/>
                            <a:ea typeface="Arial Hebrew Scholar" charset="-79"/>
                            <a:cs typeface="Arial Hebrew Scholar" charset="-79"/>
                          </a:rPr>
                          <m:t>𝑗</m:t>
                        </m:r>
                        <m:r>
                          <a:rPr lang="en-US" altLang="en-US" sz="2000" i="1">
                            <a:latin typeface="Cambria Math" charset="0"/>
                            <a:ea typeface="Arial Hebrew Scholar" charset="-79"/>
                            <a:cs typeface="Arial Hebrew Scholar" charset="-79"/>
                          </a:rPr>
                          <m:t>=1</m:t>
                        </m:r>
                      </m:sub>
                      <m:sup>
                        <m:r>
                          <a:rPr lang="en-US" altLang="en-US" sz="2000" i="1">
                            <a:latin typeface="Cambria Math" charset="0"/>
                            <a:ea typeface="Arial Hebrew Scholar" charset="-79"/>
                            <a:cs typeface="Arial Hebrew Scholar" charset="-79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altLang="en-US" sz="2000" i="1">
                                <a:latin typeface="Cambria Math" panose="02040503050406030204" pitchFamily="18" charset="0"/>
                                <a:ea typeface="Arial Hebrew Scholar" charset="-79"/>
                                <a:cs typeface="Arial Hebrew Scholar" charset="-79"/>
                              </a:rPr>
                            </m:ctrlPr>
                          </m:sSubPr>
                          <m:e>
                            <m:r>
                              <a:rPr lang="en-US" altLang="en-US" sz="2000" i="1">
                                <a:latin typeface="Cambria Math" charset="0"/>
                                <a:ea typeface="Arial Hebrew Scholar" charset="-79"/>
                                <a:cs typeface="Arial Hebrew Scholar" charset="-79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en-US" sz="2000" i="1">
                                <a:latin typeface="Cambria Math" charset="0"/>
                                <a:ea typeface="Arial Hebrew Scholar" charset="-79"/>
                                <a:cs typeface="Arial Hebrew Scholar" charset="-79"/>
                              </a:rPr>
                              <m:t>𝑖𝑗</m:t>
                            </m:r>
                          </m:sub>
                        </m:sSub>
                        <m:r>
                          <a:rPr lang="en-US" altLang="en-US" sz="2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≤</m:t>
                        </m:r>
                      </m:e>
                    </m:nary>
                    <m:r>
                      <a:rPr lang="en-US" altLang="en-US" sz="2000">
                        <a:latin typeface="Cambria Math" charset="0"/>
                        <a:ea typeface="Arial Hebrew Scholar" charset="-79"/>
                        <a:cs typeface="Arial Hebrew Scholar" charset="-79"/>
                      </a:rPr>
                      <m:t> 1</m:t>
                    </m:r>
                  </m:oMath>
                </a14:m>
                <a:endParaRPr lang="en-US" altLang="en-US" sz="2000" dirty="0">
                  <a:latin typeface="Arial Hebrew Scholar" charset="-79"/>
                  <a:ea typeface="Arial Hebrew Scholar" charset="-79"/>
                  <a:cs typeface="Arial Hebrew Scholar" charset="-79"/>
                </a:endParaRPr>
              </a:p>
              <a:p>
                <a:pPr lvl="1"/>
                <a:endParaRPr lang="en-US" altLang="en-US" sz="2000" dirty="0">
                  <a:latin typeface="Arial Hebrew Scholar" charset="-79"/>
                  <a:ea typeface="Arial Hebrew Scholar" charset="-79"/>
                  <a:cs typeface="Arial Hebrew Scholar" charset="-79"/>
                </a:endParaRPr>
              </a:p>
              <a:p>
                <a:r>
                  <a:rPr lang="en-US" altLang="en-US" dirty="0">
                    <a:latin typeface="Arial Hebrew Scholar" charset="-79"/>
                    <a:ea typeface="Arial Hebrew Scholar" charset="-79"/>
                    <a:cs typeface="Arial Hebrew Scholar" charset="-79"/>
                  </a:rPr>
                  <a:t>Permutation Matrix</a:t>
                </a:r>
              </a:p>
            </p:txBody>
          </p:sp>
        </mc:Choice>
        <mc:Fallback xmlns="">
          <p:sp>
            <p:nvSpPr>
              <p:cNvPr id="8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6249" y="1524000"/>
                <a:ext cx="4684687" cy="5112328"/>
              </a:xfrm>
              <a:blipFill rotWithShape="0">
                <a:blip r:embed="rId2"/>
                <a:stretch>
                  <a:fillRect l="-2341" t="-22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13985"/>
          <a:stretch/>
        </p:blipFill>
        <p:spPr>
          <a:xfrm>
            <a:off x="5456726" y="1524000"/>
            <a:ext cx="2757320" cy="18358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846298" y="3652330"/>
            <a:ext cx="236774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Scheduling Matrix</a:t>
            </a:r>
          </a:p>
          <a:p>
            <a:r>
              <a:rPr lang="en-US" sz="2200" dirty="0"/>
              <a:t>       (matching)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4130406" y="4605003"/>
                <a:ext cx="4889608" cy="20313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100" dirty="0"/>
                  <a:t>Need to expand the single queue analysis</a:t>
                </a:r>
              </a:p>
              <a:p>
                <a:endParaRPr lang="en-US" sz="2100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sz="2100" i="1">
                            <a:latin typeface="Cambria Math" panose="02040503050406030204" pitchFamily="18" charset="0"/>
                            <a:ea typeface="Arial Hebrew Scholar" charset="-79"/>
                            <a:cs typeface="Arial Hebrew Scholar" charset="-79"/>
                          </a:rPr>
                        </m:ctrlPr>
                      </m:sSupPr>
                      <m:e>
                        <m:r>
                          <a:rPr lang="en-US" altLang="en-US" sz="2100" i="1">
                            <a:latin typeface="Cambria Math" charset="0"/>
                            <a:ea typeface="Arial Hebrew Scholar" charset="-79"/>
                            <a:cs typeface="Arial Hebrew Scholar" charset="-79"/>
                          </a:rPr>
                          <m:t>𝑁</m:t>
                        </m:r>
                      </m:e>
                      <m:sup>
                        <m:r>
                          <a:rPr lang="en-US" altLang="en-US" sz="2100" i="1">
                            <a:latin typeface="Cambria Math" charset="0"/>
                            <a:ea typeface="Arial Hebrew Scholar" charset="-79"/>
                            <a:cs typeface="Arial Hebrew Scholar" charset="-79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100" dirty="0"/>
                  <a:t> dimensional chain to track # of packets </a:t>
                </a:r>
              </a:p>
              <a:p>
                <a:r>
                  <a:rPr lang="en-US" sz="2100" dirty="0"/>
                  <a:t>in each VOQ!</a:t>
                </a:r>
              </a:p>
              <a:p>
                <a:r>
                  <a:rPr lang="en-US" sz="2100" dirty="0"/>
                  <a:t>Departures from each queue is dependent </a:t>
                </a:r>
              </a:p>
              <a:p>
                <a:r>
                  <a:rPr lang="en-US" sz="2100" dirty="0"/>
                  <a:t>on departure from others (</a:t>
                </a:r>
                <a:r>
                  <a:rPr lang="en-US" sz="2100" dirty="0" err="1"/>
                  <a:t>why?how</a:t>
                </a:r>
                <a:r>
                  <a:rPr lang="en-US" sz="2100" dirty="0"/>
                  <a:t>?)</a:t>
                </a: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0406" y="4605003"/>
                <a:ext cx="4889608" cy="2031325"/>
              </a:xfrm>
              <a:prstGeom prst="rect">
                <a:avLst/>
              </a:prstGeom>
              <a:blipFill rotWithShape="0">
                <a:blip r:embed="rId4"/>
                <a:stretch>
                  <a:fillRect l="-1496" t="-1796" r="-623" b="-47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98925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pPr algn="ctr"/>
            <a:r>
              <a:rPr lang="en-US" dirty="0">
                <a:latin typeface="Arial Hebrew Scholar" charset="-79"/>
                <a:ea typeface="Arial Hebrew Scholar" charset="-79"/>
                <a:cs typeface="Arial Hebrew Scholar" charset="-79"/>
              </a:rPr>
              <a:t>Permutation Matrices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3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476249" y="1524000"/>
                <a:ext cx="5538416" cy="5112328"/>
              </a:xfrm>
            </p:spPr>
            <p:txBody>
              <a:bodyPr>
                <a:no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en-US" i="1">
                        <a:latin typeface="Cambria Math" charset="0"/>
                        <a:ea typeface="Arial Hebrew Scholar" charset="-79"/>
                        <a:cs typeface="Arial Hebrew Scholar" charset="-79"/>
                      </a:rPr>
                      <m:t>𝑁</m:t>
                    </m:r>
                    <m:r>
                      <a:rPr lang="en-US" altLang="en-US" i="1">
                        <a:latin typeface="Cambria Math" charset="0"/>
                        <a:ea typeface="Arial Hebrew Scholar" charset="-79"/>
                        <a:cs typeface="Arial Hebrew Scholar" charset="-79"/>
                      </a:rPr>
                      <m:t>×</m:t>
                    </m:r>
                    <m:r>
                      <a:rPr lang="en-US" altLang="en-US" i="1">
                        <a:latin typeface="Cambria Math" charset="0"/>
                        <a:ea typeface="Arial Hebrew Scholar" charset="-79"/>
                        <a:cs typeface="Arial Hebrew Scholar" charset="-79"/>
                      </a:rPr>
                      <m:t>𝑁</m:t>
                    </m:r>
                    <m:r>
                      <m:rPr>
                        <m:nor/>
                      </m:rPr>
                      <a:rPr lang="en-US" altLang="en-US" b="0" i="0" smtClean="0">
                        <a:latin typeface="Cambria Math" charset="0"/>
                        <a:ea typeface="Arial Hebrew Scholar" charset="-79"/>
                        <a:cs typeface="Arial Hebrew Scholar" charset="-79"/>
                      </a:rPr>
                      <m:t> </m:t>
                    </m:r>
                    <m:r>
                      <m:rPr>
                        <m:nor/>
                      </m:rPr>
                      <a:rPr lang="en-US" altLang="en-US" dirty="0" smtClean="0">
                        <a:latin typeface="Arial Hebrew Scholar" charset="-79"/>
                        <a:ea typeface="Arial Hebrew Scholar" charset="-79"/>
                        <a:cs typeface="Arial Hebrew Scholar" charset="-79"/>
                      </a:rPr>
                      <m:t>Permutation</m:t>
                    </m:r>
                    <m:r>
                      <m:rPr>
                        <m:nor/>
                      </m:rPr>
                      <a:rPr lang="en-US" altLang="en-US" b="0" i="0" dirty="0" smtClean="0">
                        <a:latin typeface="Arial Hebrew Scholar" charset="-79"/>
                        <a:ea typeface="Arial Hebrew Scholar" charset="-79"/>
                        <a:cs typeface="Arial Hebrew Scholar" charset="-79"/>
                      </a:rPr>
                      <m:t> </m:t>
                    </m:r>
                  </m:oMath>
                </a14:m>
                <a:r>
                  <a:rPr lang="en-US" altLang="en-US" dirty="0">
                    <a:latin typeface="Arial Hebrew Scholar" charset="-79"/>
                    <a:ea typeface="Arial Hebrew Scholar" charset="-79"/>
                    <a:cs typeface="Arial Hebrew Scholar" charset="-79"/>
                  </a:rPr>
                  <a:t>matrix </a:t>
                </a:r>
                <a14:m>
                  <m:oMath xmlns:m="http://schemas.openxmlformats.org/officeDocument/2006/math">
                    <m:r>
                      <a:rPr lang="en-US" altLang="en-US" b="0" i="1" smtClean="0">
                        <a:latin typeface="Cambria Math" charset="0"/>
                        <a:ea typeface="Arial Hebrew Scholar" charset="-79"/>
                        <a:cs typeface="Arial Hebrew Scholar" charset="-79"/>
                      </a:rPr>
                      <m:t>𝑆</m:t>
                    </m:r>
                    <m:r>
                      <a:rPr lang="en-US" altLang="en-US" b="0" i="1" smtClean="0">
                        <a:latin typeface="Cambria Math" charset="0"/>
                        <a:ea typeface="Arial Hebrew Scholar" charset="-79"/>
                        <a:cs typeface="Arial Hebrew Scholar" charset="-79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en-US" b="0" i="1" smtClean="0">
                            <a:latin typeface="Cambria Math" panose="02040503050406030204" pitchFamily="18" charset="0"/>
                            <a:ea typeface="Arial Hebrew Scholar" charset="-79"/>
                            <a:cs typeface="Arial Hebrew Scholar" charset="-79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en-US" b="0" i="1" smtClean="0">
                                <a:latin typeface="Cambria Math" panose="02040503050406030204" pitchFamily="18" charset="0"/>
                                <a:ea typeface="Arial Hebrew Scholar" charset="-79"/>
                                <a:cs typeface="Arial Hebrew Scholar" charset="-79"/>
                              </a:rPr>
                            </m:ctrlPr>
                          </m:sSubPr>
                          <m:e>
                            <m:r>
                              <a:rPr lang="en-US" altLang="en-US" b="0" i="1" smtClean="0">
                                <a:latin typeface="Cambria Math" charset="0"/>
                                <a:ea typeface="Arial Hebrew Scholar" charset="-79"/>
                                <a:cs typeface="Arial Hebrew Scholar" charset="-79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en-US" b="0" i="1" smtClean="0">
                                <a:latin typeface="Cambria Math" charset="0"/>
                                <a:ea typeface="Arial Hebrew Scholar" charset="-79"/>
                                <a:cs typeface="Arial Hebrew Scholar" charset="-79"/>
                              </a:rPr>
                              <m:t>𝑖𝑗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en-US" dirty="0">
                    <a:latin typeface="Arial Hebrew Scholar" charset="-79"/>
                    <a:ea typeface="Arial Hebrew Scholar" charset="-79"/>
                    <a:cs typeface="Arial Hebrew Scholar" charset="-79"/>
                  </a:rPr>
                  <a:t> satisfies:</a:t>
                </a:r>
              </a:p>
              <a:p>
                <a:pPr lvl="1"/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is-IS" altLang="en-US" sz="2000" i="1" smtClean="0">
                            <a:latin typeface="Cambria Math" panose="02040503050406030204" pitchFamily="18" charset="0"/>
                            <a:ea typeface="Arial Hebrew Scholar" charset="-79"/>
                            <a:cs typeface="Arial Hebrew Scholar" charset="-79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en-US" sz="2000" b="0" i="1" smtClean="0">
                            <a:latin typeface="Cambria Math" charset="0"/>
                            <a:ea typeface="Arial Hebrew Scholar" charset="-79"/>
                            <a:cs typeface="Arial Hebrew Scholar" charset="-79"/>
                          </a:rPr>
                          <m:t>𝑖</m:t>
                        </m:r>
                        <m:r>
                          <a:rPr lang="en-US" altLang="en-US" sz="2000" b="0" i="1" smtClean="0">
                            <a:latin typeface="Cambria Math" charset="0"/>
                            <a:ea typeface="Arial Hebrew Scholar" charset="-79"/>
                            <a:cs typeface="Arial Hebrew Scholar" charset="-79"/>
                          </a:rPr>
                          <m:t>=1</m:t>
                        </m:r>
                      </m:sub>
                      <m:sup>
                        <m:r>
                          <a:rPr lang="en-US" altLang="en-US" sz="2000" b="0" i="1" smtClean="0">
                            <a:latin typeface="Cambria Math" charset="0"/>
                            <a:ea typeface="Arial Hebrew Scholar" charset="-79"/>
                            <a:cs typeface="Arial Hebrew Scholar" charset="-79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altLang="en-US" sz="2000" b="0" i="1" smtClean="0">
                                <a:latin typeface="Cambria Math" panose="02040503050406030204" pitchFamily="18" charset="0"/>
                                <a:ea typeface="Arial Hebrew Scholar" charset="-79"/>
                                <a:cs typeface="Arial Hebrew Scholar" charset="-79"/>
                              </a:rPr>
                            </m:ctrlPr>
                          </m:sSubPr>
                          <m:e>
                            <m:r>
                              <a:rPr lang="en-US" altLang="en-US" sz="2000" b="0" i="1" smtClean="0">
                                <a:latin typeface="Cambria Math" charset="0"/>
                                <a:ea typeface="Arial Hebrew Scholar" charset="-79"/>
                                <a:cs typeface="Arial Hebrew Scholar" charset="-79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en-US" sz="2000" b="0" i="1" smtClean="0">
                                <a:latin typeface="Cambria Math" charset="0"/>
                                <a:ea typeface="Arial Hebrew Scholar" charset="-79"/>
                                <a:cs typeface="Arial Hebrew Scholar" charset="-79"/>
                              </a:rPr>
                              <m:t>𝑖𝑗</m:t>
                            </m:r>
                          </m:sub>
                        </m:sSub>
                        <m:r>
                          <a:rPr lang="en-US" altLang="en-US" sz="2000" b="0" i="1" smtClean="0">
                            <a:latin typeface="Cambria Math" charset="0"/>
                            <a:ea typeface="Arial Hebrew Scholar" charset="-79"/>
                            <a:cs typeface="Arial Hebrew Scholar" charset="-79"/>
                          </a:rPr>
                          <m:t>=</m:t>
                        </m:r>
                      </m:e>
                    </m:nary>
                    <m:r>
                      <a:rPr lang="en-US" altLang="en-US" sz="2000" b="0" i="0" smtClean="0">
                        <a:latin typeface="Cambria Math" charset="0"/>
                        <a:ea typeface="Arial Hebrew Scholar" charset="-79"/>
                        <a:cs typeface="Arial Hebrew Scholar" charset="-79"/>
                      </a:rPr>
                      <m:t> 1</m:t>
                    </m:r>
                  </m:oMath>
                </a14:m>
                <a:endParaRPr lang="en-US" altLang="en-US" sz="2000" b="0" dirty="0">
                  <a:latin typeface="Arial Hebrew Scholar" charset="-79"/>
                  <a:ea typeface="Arial Hebrew Scholar" charset="-79"/>
                  <a:cs typeface="Arial Hebrew Scholar" charset="-79"/>
                </a:endParaRPr>
              </a:p>
              <a:p>
                <a:pPr lvl="1"/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is-IS" altLang="en-US" sz="2000" i="1">
                            <a:latin typeface="Cambria Math" panose="02040503050406030204" pitchFamily="18" charset="0"/>
                            <a:ea typeface="Arial Hebrew Scholar" charset="-79"/>
                            <a:cs typeface="Arial Hebrew Scholar" charset="-79"/>
                          </a:rPr>
                        </m:ctrlPr>
                      </m:naryPr>
                      <m:sub>
                        <m:r>
                          <a:rPr lang="en-US" altLang="en-US" sz="2000" b="0" i="1" smtClean="0">
                            <a:latin typeface="Cambria Math" charset="0"/>
                            <a:ea typeface="Arial Hebrew Scholar" charset="-79"/>
                            <a:cs typeface="Arial Hebrew Scholar" charset="-79"/>
                          </a:rPr>
                          <m:t>𝑗</m:t>
                        </m:r>
                        <m:r>
                          <a:rPr lang="en-US" altLang="en-US" sz="2000" i="1">
                            <a:latin typeface="Cambria Math" charset="0"/>
                            <a:ea typeface="Arial Hebrew Scholar" charset="-79"/>
                            <a:cs typeface="Arial Hebrew Scholar" charset="-79"/>
                          </a:rPr>
                          <m:t>=1</m:t>
                        </m:r>
                      </m:sub>
                      <m:sup>
                        <m:r>
                          <a:rPr lang="en-US" altLang="en-US" sz="2000" i="1">
                            <a:latin typeface="Cambria Math" charset="0"/>
                            <a:ea typeface="Arial Hebrew Scholar" charset="-79"/>
                            <a:cs typeface="Arial Hebrew Scholar" charset="-79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altLang="en-US" sz="2000" i="1">
                                <a:latin typeface="Cambria Math" panose="02040503050406030204" pitchFamily="18" charset="0"/>
                                <a:ea typeface="Arial Hebrew Scholar" charset="-79"/>
                                <a:cs typeface="Arial Hebrew Scholar" charset="-79"/>
                              </a:rPr>
                            </m:ctrlPr>
                          </m:sSubPr>
                          <m:e>
                            <m:r>
                              <a:rPr lang="en-US" altLang="en-US" sz="2000" i="1">
                                <a:latin typeface="Cambria Math" charset="0"/>
                                <a:ea typeface="Arial Hebrew Scholar" charset="-79"/>
                                <a:cs typeface="Arial Hebrew Scholar" charset="-79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en-US" sz="2000" i="1">
                                <a:latin typeface="Cambria Math" charset="0"/>
                                <a:ea typeface="Arial Hebrew Scholar" charset="-79"/>
                                <a:cs typeface="Arial Hebrew Scholar" charset="-79"/>
                              </a:rPr>
                              <m:t>𝑖𝑗</m:t>
                            </m:r>
                          </m:sub>
                        </m:sSub>
                        <m:r>
                          <a:rPr lang="en-US" altLang="en-US" sz="2000" b="0" i="1" smtClean="0">
                            <a:latin typeface="Cambria Math" charset="0"/>
                            <a:ea typeface="Arial Hebrew Scholar" charset="-79"/>
                            <a:cs typeface="Arial Hebrew Scholar" charset="-79"/>
                          </a:rPr>
                          <m:t>=</m:t>
                        </m:r>
                      </m:e>
                    </m:nary>
                    <m:r>
                      <a:rPr lang="en-US" altLang="en-US" sz="2000">
                        <a:latin typeface="Cambria Math" charset="0"/>
                        <a:ea typeface="Arial Hebrew Scholar" charset="-79"/>
                        <a:cs typeface="Arial Hebrew Scholar" charset="-79"/>
                      </a:rPr>
                      <m:t> 1</m:t>
                    </m:r>
                  </m:oMath>
                </a14:m>
                <a:endParaRPr lang="en-US" altLang="en-US" sz="2000" dirty="0">
                  <a:latin typeface="Arial Hebrew Scholar" charset="-79"/>
                  <a:ea typeface="Arial Hebrew Scholar" charset="-79"/>
                  <a:cs typeface="Arial Hebrew Scholar" charset="-79"/>
                </a:endParaRPr>
              </a:p>
              <a:p>
                <a:r>
                  <a:rPr lang="en-US" altLang="en-US" dirty="0">
                    <a:latin typeface="Arial Hebrew Scholar" charset="-79"/>
                    <a:ea typeface="Arial Hebrew Scholar" charset="-79"/>
                    <a:cs typeface="Arial Hebrew Scholar" charset="-79"/>
                  </a:rPr>
                  <a:t>Properties:</a:t>
                </a:r>
              </a:p>
              <a:p>
                <a:pPr lvl="1"/>
                <a:r>
                  <a:rPr lang="en-US" altLang="en-US" dirty="0">
                    <a:latin typeface="Arial Hebrew Scholar" charset="-79"/>
                    <a:ea typeface="Arial Hebrew Scholar" charset="-79"/>
                    <a:cs typeface="Arial Hebrew Scholar" charset="-79"/>
                  </a:rPr>
                  <a:t>How many distinct permutation matrices are there? </a:t>
                </a:r>
              </a:p>
              <a:p>
                <a:pPr lvl="1"/>
                <a:endParaRPr lang="en-US" altLang="en-US" dirty="0">
                  <a:latin typeface="Arial Hebrew Scholar" charset="-79"/>
                  <a:ea typeface="Arial Hebrew Scholar" charset="-79"/>
                  <a:cs typeface="Arial Hebrew Scholar" charset="-79"/>
                </a:endParaRPr>
              </a:p>
              <a:p>
                <a:pPr lvl="1"/>
                <a:r>
                  <a:rPr lang="en-US" altLang="en-US" dirty="0">
                    <a:latin typeface="Arial Hebrew Scholar" charset="-79"/>
                    <a:ea typeface="Arial Hebrew Scholar" charset="-79"/>
                    <a:cs typeface="Arial Hebrew Scholar" charset="-79"/>
                  </a:rPr>
                  <a:t>Multiplying a matrix by a permutation matrix?</a:t>
                </a:r>
              </a:p>
              <a:p>
                <a:pPr lvl="1"/>
                <a:endParaRPr lang="en-US" altLang="en-US" dirty="0">
                  <a:latin typeface="Arial Hebrew Scholar" charset="-79"/>
                  <a:ea typeface="Arial Hebrew Scholar" charset="-79"/>
                  <a:cs typeface="Arial Hebrew Scholar" charset="-79"/>
                </a:endParaRPr>
              </a:p>
              <a:p>
                <a:pPr lvl="1"/>
                <a:r>
                  <a:rPr lang="en-US" altLang="en-US" dirty="0">
                    <a:latin typeface="Arial Hebrew Scholar" charset="-79"/>
                    <a:ea typeface="Arial Hebrew Scholar" charset="-79"/>
                    <a:cs typeface="Arial Hebrew Scholar" charset="-79"/>
                  </a:rPr>
                  <a:t>Averaging permutation matrices and doubly sub-stochastic matrices?</a:t>
                </a:r>
              </a:p>
            </p:txBody>
          </p:sp>
        </mc:Choice>
        <mc:Fallback xmlns="">
          <p:sp>
            <p:nvSpPr>
              <p:cNvPr id="8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6249" y="1524000"/>
                <a:ext cx="5538416" cy="5112328"/>
              </a:xfrm>
              <a:blipFill rotWithShape="0">
                <a:blip r:embed="rId2"/>
                <a:stretch>
                  <a:fillRect l="-1980" t="-1311" b="-35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13985"/>
          <a:stretch/>
        </p:blipFill>
        <p:spPr>
          <a:xfrm>
            <a:off x="6014665" y="1524000"/>
            <a:ext cx="2757320" cy="1835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70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pPr algn="ctr"/>
            <a:r>
              <a:rPr lang="en-US" dirty="0">
                <a:latin typeface="Arial Hebrew Scholar" charset="-79"/>
                <a:ea typeface="Arial Hebrew Scholar" charset="-79"/>
                <a:cs typeface="Arial Hebrew Scholar" charset="-79"/>
              </a:rPr>
              <a:t>Permutation Matrices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3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476249" y="1524000"/>
                <a:ext cx="8187304" cy="5112328"/>
              </a:xfrm>
            </p:spPr>
            <p:txBody>
              <a:bodyPr>
                <a:no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en-US" i="1" smtClean="0">
                        <a:latin typeface="Cambria Math" charset="0"/>
                        <a:ea typeface="Arial Hebrew Scholar" charset="-79"/>
                        <a:cs typeface="Arial Hebrew Scholar" charset="-79"/>
                      </a:rPr>
                      <m:t>𝑁</m:t>
                    </m:r>
                    <m:r>
                      <a:rPr lang="en-US" altLang="en-US" i="1" smtClean="0">
                        <a:latin typeface="Cambria Math" charset="0"/>
                        <a:ea typeface="Arial Hebrew Scholar" charset="-79"/>
                        <a:cs typeface="Arial Hebrew Scholar" charset="-79"/>
                      </a:rPr>
                      <m:t>×</m:t>
                    </m:r>
                    <m:r>
                      <a:rPr lang="en-US" altLang="en-US" i="1" smtClean="0">
                        <a:latin typeface="Cambria Math" charset="0"/>
                        <a:ea typeface="Arial Hebrew Scholar" charset="-79"/>
                        <a:cs typeface="Arial Hebrew Scholar" charset="-79"/>
                      </a:rPr>
                      <m:t>𝑁</m:t>
                    </m:r>
                    <m:r>
                      <m:rPr>
                        <m:nor/>
                      </m:rPr>
                      <a:rPr lang="en-US" altLang="en-US" b="0" i="0" smtClean="0">
                        <a:latin typeface="Cambria Math" charset="0"/>
                        <a:ea typeface="Arial Hebrew Scholar" charset="-79"/>
                        <a:cs typeface="Arial Hebrew Scholar" charset="-79"/>
                      </a:rPr>
                      <m:t> </m:t>
                    </m:r>
                    <m:r>
                      <m:rPr>
                        <m:nor/>
                      </m:rPr>
                      <a:rPr lang="en-US" altLang="en-US" dirty="0" smtClean="0">
                        <a:latin typeface="Arial Hebrew Scholar" charset="-79"/>
                        <a:ea typeface="Arial Hebrew Scholar" charset="-79"/>
                        <a:cs typeface="Arial Hebrew Scholar" charset="-79"/>
                      </a:rPr>
                      <m:t>Permutation</m:t>
                    </m:r>
                    <m:r>
                      <m:rPr>
                        <m:nor/>
                      </m:rPr>
                      <a:rPr lang="en-US" altLang="en-US" b="0" i="0" dirty="0" smtClean="0">
                        <a:latin typeface="Arial Hebrew Scholar" charset="-79"/>
                        <a:ea typeface="Arial Hebrew Scholar" charset="-79"/>
                        <a:cs typeface="Arial Hebrew Scholar" charset="-79"/>
                      </a:rPr>
                      <m:t> </m:t>
                    </m:r>
                  </m:oMath>
                </a14:m>
                <a:r>
                  <a:rPr lang="en-US" altLang="en-US" dirty="0">
                    <a:latin typeface="Arial Hebrew Scholar" charset="-79"/>
                    <a:ea typeface="Arial Hebrew Scholar" charset="-79"/>
                    <a:cs typeface="Arial Hebrew Scholar" charset="-79"/>
                  </a:rPr>
                  <a:t>matrix </a:t>
                </a:r>
                <a14:m>
                  <m:oMath xmlns:m="http://schemas.openxmlformats.org/officeDocument/2006/math">
                    <m:r>
                      <a:rPr lang="en-US" altLang="en-US" b="0" i="1" smtClean="0">
                        <a:latin typeface="Cambria Math" charset="0"/>
                        <a:ea typeface="Arial Hebrew Scholar" charset="-79"/>
                        <a:cs typeface="Arial Hebrew Scholar" charset="-79"/>
                      </a:rPr>
                      <m:t>𝑆</m:t>
                    </m:r>
                    <m:r>
                      <a:rPr lang="en-US" altLang="en-US" b="0" i="1" smtClean="0">
                        <a:latin typeface="Cambria Math" charset="0"/>
                        <a:ea typeface="Arial Hebrew Scholar" charset="-79"/>
                        <a:cs typeface="Arial Hebrew Scholar" charset="-79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en-US" b="0" i="1" smtClean="0">
                            <a:latin typeface="Cambria Math" panose="02040503050406030204" pitchFamily="18" charset="0"/>
                            <a:ea typeface="Arial Hebrew Scholar" charset="-79"/>
                            <a:cs typeface="Arial Hebrew Scholar" charset="-79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en-US" b="0" i="1" smtClean="0">
                                <a:latin typeface="Cambria Math" panose="02040503050406030204" pitchFamily="18" charset="0"/>
                                <a:ea typeface="Arial Hebrew Scholar" charset="-79"/>
                                <a:cs typeface="Arial Hebrew Scholar" charset="-79"/>
                              </a:rPr>
                            </m:ctrlPr>
                          </m:sSubPr>
                          <m:e>
                            <m:r>
                              <a:rPr lang="en-US" altLang="en-US" b="0" i="1" smtClean="0">
                                <a:latin typeface="Cambria Math" charset="0"/>
                                <a:ea typeface="Arial Hebrew Scholar" charset="-79"/>
                                <a:cs typeface="Arial Hebrew Scholar" charset="-79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en-US" b="0" i="1" smtClean="0">
                                <a:latin typeface="Cambria Math" charset="0"/>
                                <a:ea typeface="Arial Hebrew Scholar" charset="-79"/>
                                <a:cs typeface="Arial Hebrew Scholar" charset="-79"/>
                              </a:rPr>
                              <m:t>𝑖𝑗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en-US" dirty="0">
                    <a:latin typeface="Arial Hebrew Scholar" charset="-79"/>
                    <a:ea typeface="Arial Hebrew Scholar" charset="-79"/>
                    <a:cs typeface="Arial Hebrew Scholar" charset="-79"/>
                  </a:rPr>
                  <a:t> satisfies:</a:t>
                </a:r>
              </a:p>
              <a:p>
                <a:pPr lvl="1"/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is-IS" altLang="en-US" sz="2000" i="1" smtClean="0">
                            <a:latin typeface="Cambria Math" panose="02040503050406030204" pitchFamily="18" charset="0"/>
                            <a:ea typeface="Arial Hebrew Scholar" charset="-79"/>
                            <a:cs typeface="Arial Hebrew Scholar" charset="-79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en-US" sz="2000" b="0" i="1" smtClean="0">
                            <a:latin typeface="Cambria Math" charset="0"/>
                            <a:ea typeface="Arial Hebrew Scholar" charset="-79"/>
                            <a:cs typeface="Arial Hebrew Scholar" charset="-79"/>
                          </a:rPr>
                          <m:t>𝑖</m:t>
                        </m:r>
                        <m:r>
                          <a:rPr lang="en-US" altLang="en-US" sz="2000" b="0" i="1" smtClean="0">
                            <a:latin typeface="Cambria Math" charset="0"/>
                            <a:ea typeface="Arial Hebrew Scholar" charset="-79"/>
                            <a:cs typeface="Arial Hebrew Scholar" charset="-79"/>
                          </a:rPr>
                          <m:t>=1</m:t>
                        </m:r>
                      </m:sub>
                      <m:sup>
                        <m:r>
                          <a:rPr lang="en-US" altLang="en-US" sz="2000" b="0" i="1" smtClean="0">
                            <a:latin typeface="Cambria Math" charset="0"/>
                            <a:ea typeface="Arial Hebrew Scholar" charset="-79"/>
                            <a:cs typeface="Arial Hebrew Scholar" charset="-79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altLang="en-US" sz="2000" b="0" i="1" smtClean="0">
                                <a:latin typeface="Cambria Math" panose="02040503050406030204" pitchFamily="18" charset="0"/>
                                <a:ea typeface="Arial Hebrew Scholar" charset="-79"/>
                                <a:cs typeface="Arial Hebrew Scholar" charset="-79"/>
                              </a:rPr>
                            </m:ctrlPr>
                          </m:sSubPr>
                          <m:e>
                            <m:r>
                              <a:rPr lang="en-US" altLang="en-US" sz="2000" b="0" i="1" smtClean="0">
                                <a:latin typeface="Cambria Math" charset="0"/>
                                <a:ea typeface="Arial Hebrew Scholar" charset="-79"/>
                                <a:cs typeface="Arial Hebrew Scholar" charset="-79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en-US" sz="2000" b="0" i="1" smtClean="0">
                                <a:latin typeface="Cambria Math" charset="0"/>
                                <a:ea typeface="Arial Hebrew Scholar" charset="-79"/>
                                <a:cs typeface="Arial Hebrew Scholar" charset="-79"/>
                              </a:rPr>
                              <m:t>𝑖𝑗</m:t>
                            </m:r>
                          </m:sub>
                        </m:sSub>
                        <m:r>
                          <a:rPr lang="en-US" altLang="en-US" sz="2000" b="0" i="1" smtClean="0">
                            <a:latin typeface="Cambria Math" charset="0"/>
                            <a:ea typeface="Arial Hebrew Scholar" charset="-79"/>
                            <a:cs typeface="Arial Hebrew Scholar" charset="-79"/>
                          </a:rPr>
                          <m:t>=</m:t>
                        </m:r>
                      </m:e>
                    </m:nary>
                    <m:r>
                      <a:rPr lang="en-US" altLang="en-US" sz="2000" b="0" i="0" smtClean="0">
                        <a:latin typeface="Cambria Math" charset="0"/>
                        <a:ea typeface="Arial Hebrew Scholar" charset="-79"/>
                        <a:cs typeface="Arial Hebrew Scholar" charset="-79"/>
                      </a:rPr>
                      <m:t> 1</m:t>
                    </m:r>
                  </m:oMath>
                </a14:m>
                <a:endParaRPr lang="en-US" altLang="en-US" sz="2000" b="0" dirty="0">
                  <a:latin typeface="Arial Hebrew Scholar" charset="-79"/>
                  <a:ea typeface="Arial Hebrew Scholar" charset="-79"/>
                  <a:cs typeface="Arial Hebrew Scholar" charset="-79"/>
                </a:endParaRPr>
              </a:p>
              <a:p>
                <a:pPr lvl="1"/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is-IS" altLang="en-US" sz="2000" i="1">
                            <a:latin typeface="Cambria Math" panose="02040503050406030204" pitchFamily="18" charset="0"/>
                            <a:ea typeface="Arial Hebrew Scholar" charset="-79"/>
                            <a:cs typeface="Arial Hebrew Scholar" charset="-79"/>
                          </a:rPr>
                        </m:ctrlPr>
                      </m:naryPr>
                      <m:sub>
                        <m:r>
                          <a:rPr lang="en-US" altLang="en-US" sz="2000" b="0" i="1" smtClean="0">
                            <a:latin typeface="Cambria Math" charset="0"/>
                            <a:ea typeface="Arial Hebrew Scholar" charset="-79"/>
                            <a:cs typeface="Arial Hebrew Scholar" charset="-79"/>
                          </a:rPr>
                          <m:t>𝑗</m:t>
                        </m:r>
                        <m:r>
                          <a:rPr lang="en-US" altLang="en-US" sz="2000" i="1">
                            <a:latin typeface="Cambria Math" charset="0"/>
                            <a:ea typeface="Arial Hebrew Scholar" charset="-79"/>
                            <a:cs typeface="Arial Hebrew Scholar" charset="-79"/>
                          </a:rPr>
                          <m:t>=1</m:t>
                        </m:r>
                      </m:sub>
                      <m:sup>
                        <m:r>
                          <a:rPr lang="en-US" altLang="en-US" sz="2000" i="1">
                            <a:latin typeface="Cambria Math" charset="0"/>
                            <a:ea typeface="Arial Hebrew Scholar" charset="-79"/>
                            <a:cs typeface="Arial Hebrew Scholar" charset="-79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altLang="en-US" sz="2000" i="1">
                                <a:latin typeface="Cambria Math" panose="02040503050406030204" pitchFamily="18" charset="0"/>
                                <a:ea typeface="Arial Hebrew Scholar" charset="-79"/>
                                <a:cs typeface="Arial Hebrew Scholar" charset="-79"/>
                              </a:rPr>
                            </m:ctrlPr>
                          </m:sSubPr>
                          <m:e>
                            <m:r>
                              <a:rPr lang="en-US" altLang="en-US" sz="2000" i="1">
                                <a:latin typeface="Cambria Math" charset="0"/>
                                <a:ea typeface="Arial Hebrew Scholar" charset="-79"/>
                                <a:cs typeface="Arial Hebrew Scholar" charset="-79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en-US" sz="2000" i="1">
                                <a:latin typeface="Cambria Math" charset="0"/>
                                <a:ea typeface="Arial Hebrew Scholar" charset="-79"/>
                                <a:cs typeface="Arial Hebrew Scholar" charset="-79"/>
                              </a:rPr>
                              <m:t>𝑖𝑗</m:t>
                            </m:r>
                          </m:sub>
                        </m:sSub>
                        <m:r>
                          <a:rPr lang="en-US" altLang="en-US" sz="2000" b="0" i="1" smtClean="0">
                            <a:latin typeface="Cambria Math" charset="0"/>
                            <a:ea typeface="Arial Hebrew Scholar" charset="-79"/>
                            <a:cs typeface="Arial Hebrew Scholar" charset="-79"/>
                          </a:rPr>
                          <m:t>=</m:t>
                        </m:r>
                      </m:e>
                    </m:nary>
                    <m:r>
                      <a:rPr lang="en-US" altLang="en-US" sz="2000">
                        <a:latin typeface="Cambria Math" charset="0"/>
                        <a:ea typeface="Arial Hebrew Scholar" charset="-79"/>
                        <a:cs typeface="Arial Hebrew Scholar" charset="-79"/>
                      </a:rPr>
                      <m:t> 1</m:t>
                    </m:r>
                  </m:oMath>
                </a14:m>
                <a:endParaRPr lang="en-US" altLang="en-US" dirty="0">
                  <a:latin typeface="Arial Hebrew Scholar" charset="-79"/>
                  <a:ea typeface="Arial Hebrew Scholar" charset="-79"/>
                  <a:cs typeface="Arial Hebrew Scholar" charset="-79"/>
                </a:endParaRPr>
              </a:p>
              <a:p>
                <a:pPr lvl="1"/>
                <a:endParaRPr lang="en-US" altLang="en-US" dirty="0">
                  <a:latin typeface="Arial Hebrew Scholar" charset="-79"/>
                  <a:ea typeface="Arial Hebrew Scholar" charset="-79"/>
                  <a:cs typeface="Arial Hebrew Scholar" charset="-79"/>
                </a:endParaRPr>
              </a:p>
              <a:p>
                <a14:m>
                  <m:oMath xmlns:m="http://schemas.openxmlformats.org/officeDocument/2006/math">
                    <m:r>
                      <a:rPr lang="en-US" altLang="en-US" i="1">
                        <a:latin typeface="Cambria Math" charset="0"/>
                        <a:ea typeface="Arial Hebrew Scholar" charset="-79"/>
                        <a:cs typeface="Arial Hebrew Scholar" charset="-79"/>
                      </a:rPr>
                      <m:t>𝑁</m:t>
                    </m:r>
                    <m:r>
                      <a:rPr lang="en-US" altLang="en-US" i="1">
                        <a:latin typeface="Cambria Math" charset="0"/>
                        <a:ea typeface="Arial Hebrew Scholar" charset="-79"/>
                        <a:cs typeface="Arial Hebrew Scholar" charset="-79"/>
                      </a:rPr>
                      <m:t>×</m:t>
                    </m:r>
                    <m:r>
                      <a:rPr lang="en-US" altLang="en-US" i="1">
                        <a:latin typeface="Cambria Math" charset="0"/>
                        <a:ea typeface="Arial Hebrew Scholar" charset="-79"/>
                        <a:cs typeface="Arial Hebrew Scholar" charset="-79"/>
                      </a:rPr>
                      <m:t>𝑁</m:t>
                    </m:r>
                    <m:r>
                      <m:rPr>
                        <m:nor/>
                      </m:rPr>
                      <a:rPr lang="en-US" altLang="en-US" dirty="0">
                        <a:latin typeface="Arial Hebrew Scholar" charset="-79"/>
                        <a:ea typeface="Arial Hebrew Scholar" charset="-79"/>
                        <a:cs typeface="Arial Hebrew Scholar" charset="-79"/>
                      </a:rPr>
                      <m:t> </m:t>
                    </m:r>
                  </m:oMath>
                </a14:m>
                <a:r>
                  <a:rPr lang="en-US" altLang="en-US" dirty="0">
                    <a:latin typeface="Arial Hebrew Scholar" charset="-79"/>
                    <a:ea typeface="Arial Hebrew Scholar" charset="-79"/>
                    <a:cs typeface="Arial Hebrew Scholar" charset="-79"/>
                  </a:rPr>
                  <a:t>doubly sub-stochastic matrix B</a:t>
                </a:r>
                <a14:m>
                  <m:oMath xmlns:m="http://schemas.openxmlformats.org/officeDocument/2006/math">
                    <m:r>
                      <a:rPr lang="en-US" altLang="en-US" i="1">
                        <a:latin typeface="Cambria Math" charset="0"/>
                        <a:ea typeface="Arial Hebrew Scholar" charset="-79"/>
                        <a:cs typeface="Arial Hebrew Scholar" charset="-79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en-US" i="1">
                            <a:latin typeface="Cambria Math" panose="02040503050406030204" pitchFamily="18" charset="0"/>
                            <a:ea typeface="Arial Hebrew Scholar" charset="-79"/>
                            <a:cs typeface="Arial Hebrew Scholar" charset="-79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en-US" i="1">
                                <a:latin typeface="Cambria Math" panose="02040503050406030204" pitchFamily="18" charset="0"/>
                                <a:ea typeface="Arial Hebrew Scholar" charset="-79"/>
                                <a:cs typeface="Arial Hebrew Scholar" charset="-79"/>
                              </a:rPr>
                            </m:ctrlPr>
                          </m:sSubPr>
                          <m:e>
                            <m:r>
                              <a:rPr lang="en-US" altLang="en-US" b="0" i="1" smtClean="0">
                                <a:latin typeface="Cambria Math" charset="0"/>
                                <a:ea typeface="Arial Hebrew Scholar" charset="-79"/>
                                <a:cs typeface="Arial Hebrew Scholar" charset="-79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en-US" i="1">
                                <a:latin typeface="Cambria Math" charset="0"/>
                                <a:ea typeface="Arial Hebrew Scholar" charset="-79"/>
                                <a:cs typeface="Arial Hebrew Scholar" charset="-79"/>
                              </a:rPr>
                              <m:t>𝑖𝑗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en-US" dirty="0">
                    <a:latin typeface="Arial Hebrew Scholar" charset="-79"/>
                    <a:ea typeface="Arial Hebrew Scholar" charset="-79"/>
                    <a:cs typeface="Arial Hebrew Scholar" charset="-79"/>
                  </a:rPr>
                  <a:t> satisfies:</a:t>
                </a:r>
              </a:p>
              <a:p>
                <a:pPr lvl="1"/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is-IS" altLang="en-US" sz="2000" i="1">
                            <a:latin typeface="Cambria Math" panose="02040503050406030204" pitchFamily="18" charset="0"/>
                            <a:ea typeface="Arial Hebrew Scholar" charset="-79"/>
                            <a:cs typeface="Arial Hebrew Scholar" charset="-79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en-US" sz="2000" i="1">
                            <a:latin typeface="Cambria Math" charset="0"/>
                            <a:ea typeface="Arial Hebrew Scholar" charset="-79"/>
                            <a:cs typeface="Arial Hebrew Scholar" charset="-79"/>
                          </a:rPr>
                          <m:t>𝑖</m:t>
                        </m:r>
                        <m:r>
                          <a:rPr lang="en-US" altLang="en-US" sz="2000" i="1">
                            <a:latin typeface="Cambria Math" charset="0"/>
                            <a:ea typeface="Arial Hebrew Scholar" charset="-79"/>
                            <a:cs typeface="Arial Hebrew Scholar" charset="-79"/>
                          </a:rPr>
                          <m:t>=1</m:t>
                        </m:r>
                      </m:sub>
                      <m:sup>
                        <m:r>
                          <a:rPr lang="en-US" altLang="en-US" sz="2000" i="1">
                            <a:latin typeface="Cambria Math" charset="0"/>
                            <a:ea typeface="Arial Hebrew Scholar" charset="-79"/>
                            <a:cs typeface="Arial Hebrew Scholar" charset="-79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altLang="en-US" sz="2000" i="1">
                                <a:latin typeface="Cambria Math" panose="02040503050406030204" pitchFamily="18" charset="0"/>
                                <a:ea typeface="Arial Hebrew Scholar" charset="-79"/>
                                <a:cs typeface="Arial Hebrew Scholar" charset="-79"/>
                              </a:rPr>
                            </m:ctrlPr>
                          </m:sSubPr>
                          <m:e>
                            <m:r>
                              <a:rPr lang="en-US" altLang="en-US" sz="2000" b="0" i="1" smtClean="0">
                                <a:latin typeface="Cambria Math" charset="0"/>
                                <a:ea typeface="Arial Hebrew Scholar" charset="-79"/>
                                <a:cs typeface="Arial Hebrew Scholar" charset="-79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en-US" sz="2000" i="1">
                                <a:latin typeface="Cambria Math" charset="0"/>
                                <a:ea typeface="Arial Hebrew Scholar" charset="-79"/>
                                <a:cs typeface="Arial Hebrew Scholar" charset="-79"/>
                              </a:rPr>
                              <m:t>𝑖𝑗</m:t>
                            </m:r>
                          </m:sub>
                        </m:sSub>
                        <m:r>
                          <a:rPr lang="en-US" altLang="en-US" sz="2000" b="0" i="1" smtClean="0">
                            <a:latin typeface="Cambria Math" charset="0"/>
                            <a:ea typeface="Arial Hebrew Scholar" charset="-79"/>
                            <a:cs typeface="Arial Hebrew Scholar" charset="-79"/>
                          </a:rPr>
                          <m:t>≤</m:t>
                        </m:r>
                      </m:e>
                    </m:nary>
                    <m:r>
                      <a:rPr lang="en-US" altLang="en-US" sz="2000">
                        <a:latin typeface="Cambria Math" charset="0"/>
                        <a:ea typeface="Arial Hebrew Scholar" charset="-79"/>
                        <a:cs typeface="Arial Hebrew Scholar" charset="-79"/>
                      </a:rPr>
                      <m:t> 1</m:t>
                    </m:r>
                  </m:oMath>
                </a14:m>
                <a:endParaRPr lang="en-US" altLang="en-US" sz="2000" dirty="0">
                  <a:latin typeface="Arial Hebrew Scholar" charset="-79"/>
                  <a:ea typeface="Arial Hebrew Scholar" charset="-79"/>
                  <a:cs typeface="Arial Hebrew Scholar" charset="-79"/>
                </a:endParaRPr>
              </a:p>
              <a:p>
                <a:pPr lvl="1"/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is-IS" altLang="en-US" sz="2000" i="1">
                            <a:latin typeface="Cambria Math" panose="02040503050406030204" pitchFamily="18" charset="0"/>
                            <a:ea typeface="Arial Hebrew Scholar" charset="-79"/>
                            <a:cs typeface="Arial Hebrew Scholar" charset="-79"/>
                          </a:rPr>
                        </m:ctrlPr>
                      </m:naryPr>
                      <m:sub>
                        <m:r>
                          <a:rPr lang="en-US" altLang="en-US" sz="2000" i="1">
                            <a:latin typeface="Cambria Math" charset="0"/>
                            <a:ea typeface="Arial Hebrew Scholar" charset="-79"/>
                            <a:cs typeface="Arial Hebrew Scholar" charset="-79"/>
                          </a:rPr>
                          <m:t>𝑗</m:t>
                        </m:r>
                        <m:r>
                          <a:rPr lang="en-US" altLang="en-US" sz="2000" i="1">
                            <a:latin typeface="Cambria Math" charset="0"/>
                            <a:ea typeface="Arial Hebrew Scholar" charset="-79"/>
                            <a:cs typeface="Arial Hebrew Scholar" charset="-79"/>
                          </a:rPr>
                          <m:t>=1</m:t>
                        </m:r>
                      </m:sub>
                      <m:sup>
                        <m:r>
                          <a:rPr lang="en-US" altLang="en-US" sz="2000" i="1">
                            <a:latin typeface="Cambria Math" charset="0"/>
                            <a:ea typeface="Arial Hebrew Scholar" charset="-79"/>
                            <a:cs typeface="Arial Hebrew Scholar" charset="-79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altLang="en-US" sz="2000" i="1">
                                <a:latin typeface="Cambria Math" panose="02040503050406030204" pitchFamily="18" charset="0"/>
                                <a:ea typeface="Arial Hebrew Scholar" charset="-79"/>
                                <a:cs typeface="Arial Hebrew Scholar" charset="-79"/>
                              </a:rPr>
                            </m:ctrlPr>
                          </m:sSubPr>
                          <m:e>
                            <m:r>
                              <a:rPr lang="en-US" altLang="en-US" sz="2000" b="0" i="1" smtClean="0">
                                <a:latin typeface="Cambria Math" charset="0"/>
                                <a:ea typeface="Arial Hebrew Scholar" charset="-79"/>
                                <a:cs typeface="Arial Hebrew Scholar" charset="-79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en-US" sz="2000" i="1">
                                <a:latin typeface="Cambria Math" charset="0"/>
                                <a:ea typeface="Arial Hebrew Scholar" charset="-79"/>
                                <a:cs typeface="Arial Hebrew Scholar" charset="-79"/>
                              </a:rPr>
                              <m:t>𝑖𝑗</m:t>
                            </m:r>
                          </m:sub>
                        </m:sSub>
                        <m:r>
                          <a:rPr lang="en-US" altLang="en-US" sz="2000" b="0" i="1" smtClean="0">
                            <a:latin typeface="Cambria Math" charset="0"/>
                            <a:ea typeface="Arial Hebrew Scholar" charset="-79"/>
                            <a:cs typeface="Arial Hebrew Scholar" charset="-79"/>
                          </a:rPr>
                          <m:t>≤</m:t>
                        </m:r>
                      </m:e>
                    </m:nary>
                    <m:r>
                      <a:rPr lang="en-US" altLang="en-US" sz="2000">
                        <a:latin typeface="Cambria Math" charset="0"/>
                        <a:ea typeface="Arial Hebrew Scholar" charset="-79"/>
                        <a:cs typeface="Arial Hebrew Scholar" charset="-79"/>
                      </a:rPr>
                      <m:t> 1</m:t>
                    </m:r>
                  </m:oMath>
                </a14:m>
                <a:endParaRPr lang="en-US" altLang="en-US" dirty="0">
                  <a:latin typeface="Arial Hebrew Scholar" charset="-79"/>
                  <a:ea typeface="Arial Hebrew Scholar" charset="-79"/>
                  <a:cs typeface="Arial Hebrew Scholar" charset="-79"/>
                </a:endParaRPr>
              </a:p>
              <a:p>
                <a:pPr lvl="1"/>
                <a:endParaRPr lang="en-US" altLang="en-US" dirty="0">
                  <a:latin typeface="Arial Hebrew Scholar" charset="-79"/>
                  <a:ea typeface="Arial Hebrew Scholar" charset="-79"/>
                  <a:cs typeface="Arial Hebrew Scholar" charset="-79"/>
                </a:endParaRPr>
              </a:p>
              <a:p>
                <a:pPr marL="0" indent="0">
                  <a:buNone/>
                </a:pPr>
                <a:r>
                  <a:rPr lang="en-US" altLang="en-US" dirty="0">
                    <a:latin typeface="Arial Hebrew Scholar" charset="-79"/>
                    <a:ea typeface="Arial Hebrew Scholar" charset="-79"/>
                    <a:cs typeface="Arial Hebrew Scholar" charset="-79"/>
                  </a:rPr>
                  <a:t>FACT:  For all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b="0" i="1" smtClean="0">
                            <a:latin typeface="Cambria Math" panose="02040503050406030204" pitchFamily="18" charset="0"/>
                            <a:ea typeface="Arial Hebrew Scholar" charset="-79"/>
                            <a:cs typeface="Arial Hebrew Scholar" charset="-79"/>
                          </a:rPr>
                        </m:ctrlPr>
                      </m:sSubPr>
                      <m:e>
                        <m:r>
                          <a:rPr lang="en-US" altLang="en-US" b="0" i="1" smtClean="0">
                            <a:latin typeface="Cambria Math" charset="0"/>
                            <a:ea typeface="Arial Hebrew Scholar" charset="-79"/>
                            <a:cs typeface="Arial Hebrew Scholar" charset="-79"/>
                          </a:rPr>
                          <m:t>𝛼</m:t>
                        </m:r>
                      </m:e>
                      <m:sub>
                        <m:r>
                          <a:rPr lang="en-US" altLang="en-US" b="0" i="1" smtClean="0">
                            <a:latin typeface="Cambria Math" charset="0"/>
                            <a:ea typeface="Arial Hebrew Scholar" charset="-79"/>
                            <a:cs typeface="Arial Hebrew Scholar" charset="-79"/>
                          </a:rPr>
                          <m:t>𝑘</m:t>
                        </m:r>
                      </m:sub>
                    </m:sSub>
                    <m:r>
                      <a:rPr lang="en-US" altLang="en-US" b="0" i="1" smtClean="0">
                        <a:latin typeface="Cambria Math" charset="0"/>
                        <a:ea typeface="Arial Hebrew Scholar" charset="-79"/>
                        <a:cs typeface="Arial Hebrew Scholar" charset="-79"/>
                      </a:rPr>
                      <m:t>,</m:t>
                    </m:r>
                    <m:nary>
                      <m:naryPr>
                        <m:chr m:val="∑"/>
                        <m:ctrlPr>
                          <a:rPr lang="en-US" altLang="en-US" i="1">
                            <a:latin typeface="Cambria Math" panose="02040503050406030204" pitchFamily="18" charset="0"/>
                            <a:ea typeface="Arial Hebrew Scholar" charset="-79"/>
                            <a:cs typeface="Arial Hebrew Scholar" charset="-79"/>
                          </a:rPr>
                        </m:ctrlPr>
                      </m:naryPr>
                      <m:sub>
                        <m:r>
                          <a:rPr lang="en-US" altLang="en-US" i="1">
                            <a:latin typeface="Cambria Math" charset="0"/>
                            <a:ea typeface="Arial Hebrew Scholar" charset="-79"/>
                            <a:cs typeface="Arial Hebrew Scholar" charset="-79"/>
                          </a:rPr>
                          <m:t>𝑘</m:t>
                        </m:r>
                      </m:sub>
                      <m:sup>
                        <m:r>
                          <a:rPr lang="en-US" altLang="en-US" i="1">
                            <a:latin typeface="Cambria Math" charset="0"/>
                            <a:ea typeface="Arial Hebrew Scholar" charset="-79"/>
                            <a:cs typeface="Arial Hebrew Scholar" charset="-79"/>
                          </a:rPr>
                          <m:t>𝑁</m:t>
                        </m:r>
                        <m:r>
                          <a:rPr lang="en-US" altLang="en-US" i="1">
                            <a:latin typeface="Cambria Math" charset="0"/>
                            <a:ea typeface="Arial Hebrew Scholar" charset="-79"/>
                            <a:cs typeface="Arial Hebrew Scholar" charset="-79"/>
                          </a:rPr>
                          <m:t>!</m:t>
                        </m:r>
                      </m:sup>
                      <m:e>
                        <m:sSub>
                          <m:sSubPr>
                            <m:ctrlPr>
                              <a:rPr lang="en-US" altLang="en-US" b="0" i="1" smtClean="0">
                                <a:latin typeface="Cambria Math" panose="02040503050406030204" pitchFamily="18" charset="0"/>
                                <a:ea typeface="Arial Hebrew Scholar" charset="-79"/>
                                <a:cs typeface="Arial Hebrew Scholar" charset="-79"/>
                              </a:rPr>
                            </m:ctrlPr>
                          </m:sSubPr>
                          <m:e>
                            <m:r>
                              <a:rPr lang="en-US" altLang="en-US" b="0" i="1" smtClean="0">
                                <a:latin typeface="Cambria Math" charset="0"/>
                                <a:ea typeface="Arial Hebrew Scholar" charset="-79"/>
                                <a:cs typeface="Arial Hebrew Scholar" charset="-79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en-US" b="0" i="1" smtClean="0">
                                <a:latin typeface="Cambria Math" charset="0"/>
                                <a:ea typeface="Arial Hebrew Scholar" charset="-79"/>
                                <a:cs typeface="Arial Hebrew Scholar" charset="-79"/>
                              </a:rPr>
                              <m:t>𝑘</m:t>
                            </m:r>
                          </m:sub>
                        </m:sSub>
                        <m:r>
                          <a:rPr lang="en-US" altLang="en-US" b="0" i="1" smtClean="0">
                            <a:latin typeface="Cambria Math" charset="0"/>
                            <a:ea typeface="Arial Hebrew Scholar" charset="-79"/>
                            <a:cs typeface="Arial Hebrew Scholar" charset="-79"/>
                          </a:rPr>
                          <m:t>=1</m:t>
                        </m:r>
                      </m:e>
                    </m:nary>
                    <m:r>
                      <a:rPr lang="en-US" altLang="en-US" b="0" i="1" smtClean="0">
                        <a:latin typeface="Cambria Math" charset="0"/>
                        <a:ea typeface="Arial Hebrew Scholar" charset="-79"/>
                        <a:cs typeface="Arial Hebrew Scholar" charset="-79"/>
                      </a:rPr>
                      <m:t>, </m:t>
                    </m:r>
                  </m:oMath>
                </a14:m>
                <a:r>
                  <a:rPr lang="en-US" altLang="en-US" dirty="0">
                    <a:latin typeface="Arial Hebrew Scholar" charset="-79"/>
                    <a:ea typeface="Arial Hebrew Scholar" charset="-79"/>
                    <a:cs typeface="Arial Hebrew Scholar" charset="-79"/>
                  </a:rPr>
                  <a:t>then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altLang="en-US" i="1">
                            <a:latin typeface="Cambria Math" panose="02040503050406030204" pitchFamily="18" charset="0"/>
                            <a:ea typeface="Arial Hebrew Scholar" charset="-79"/>
                            <a:cs typeface="Arial Hebrew Scholar" charset="-79"/>
                          </a:rPr>
                        </m:ctrlPr>
                      </m:naryPr>
                      <m:sub>
                        <m:r>
                          <a:rPr lang="en-US" altLang="en-US" i="1">
                            <a:latin typeface="Cambria Math" charset="0"/>
                            <a:ea typeface="Arial Hebrew Scholar" charset="-79"/>
                            <a:cs typeface="Arial Hebrew Scholar" charset="-79"/>
                          </a:rPr>
                          <m:t>𝑘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altLang="en-US" i="1">
                                <a:latin typeface="Cambria Math" panose="02040503050406030204" pitchFamily="18" charset="0"/>
                                <a:ea typeface="Arial Hebrew Scholar" charset="-79"/>
                                <a:cs typeface="Arial Hebrew Scholar" charset="-79"/>
                              </a:rPr>
                            </m:ctrlPr>
                          </m:sSubPr>
                          <m:e>
                            <m:r>
                              <a:rPr lang="en-US" altLang="en-US" i="1">
                                <a:latin typeface="Cambria Math" charset="0"/>
                                <a:ea typeface="Arial Hebrew Scholar" charset="-79"/>
                                <a:cs typeface="Arial Hebrew Scholar" charset="-79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en-US" i="1">
                                <a:latin typeface="Cambria Math" charset="0"/>
                                <a:ea typeface="Arial Hebrew Scholar" charset="-79"/>
                                <a:cs typeface="Arial Hebrew Scholar" charset="-79"/>
                              </a:rPr>
                              <m:t>𝑘</m:t>
                            </m:r>
                          </m:sub>
                        </m:sSub>
                        <m:sSup>
                          <m:sSupPr>
                            <m:ctrlPr>
                              <a:rPr lang="en-US" altLang="en-US" i="1">
                                <a:latin typeface="Cambria Math" panose="02040503050406030204" pitchFamily="18" charset="0"/>
                                <a:ea typeface="Arial Hebrew Scholar" charset="-79"/>
                                <a:cs typeface="Arial Hebrew Scholar" charset="-79"/>
                              </a:rPr>
                            </m:ctrlPr>
                          </m:sSupPr>
                          <m:e>
                            <m:r>
                              <a:rPr lang="en-US" altLang="en-US" i="1">
                                <a:latin typeface="Cambria Math" charset="0"/>
                                <a:ea typeface="Arial Hebrew Scholar" charset="-79"/>
                                <a:cs typeface="Arial Hebrew Scholar" charset="-79"/>
                              </a:rPr>
                              <m:t>𝑆</m:t>
                            </m:r>
                          </m:e>
                          <m:sup>
                            <m:r>
                              <a:rPr lang="en-US" altLang="en-US" i="1">
                                <a:latin typeface="Cambria Math" charset="0"/>
                                <a:ea typeface="Arial Hebrew Scholar" charset="-79"/>
                                <a:cs typeface="Arial Hebrew Scholar" charset="-79"/>
                              </a:rPr>
                              <m:t>𝑘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US" altLang="en-US" dirty="0">
                    <a:latin typeface="Arial Hebrew Scholar" charset="-79"/>
                    <a:ea typeface="Arial Hebrew Scholar" charset="-79"/>
                    <a:cs typeface="Arial Hebrew Scholar" charset="-79"/>
                  </a:rPr>
                  <a:t>is a doubly sub-stochastic matrix</a:t>
                </a:r>
              </a:p>
            </p:txBody>
          </p:sp>
        </mc:Choice>
        <mc:Fallback xmlns="">
          <p:sp>
            <p:nvSpPr>
              <p:cNvPr id="8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6249" y="1524000"/>
                <a:ext cx="8187304" cy="5112328"/>
              </a:xfrm>
              <a:blipFill rotWithShape="0">
                <a:blip r:embed="rId2"/>
                <a:stretch>
                  <a:fillRect l="-1489" t="-1311" r="-9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54672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pPr algn="ctr"/>
            <a:r>
              <a:rPr lang="en-US" dirty="0">
                <a:latin typeface="Arial Hebrew Scholar" charset="-79"/>
                <a:ea typeface="Arial Hebrew Scholar" charset="-79"/>
                <a:cs typeface="Arial Hebrew Scholar" charset="-79"/>
              </a:rPr>
              <a:t>Scheduling Matrix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3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476249" y="1524000"/>
                <a:ext cx="4684687" cy="5112328"/>
              </a:xfrm>
            </p:spPr>
            <p:txBody>
              <a:bodyPr>
                <a:no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i="1" smtClean="0">
                            <a:latin typeface="Cambria Math" panose="02040503050406030204" pitchFamily="18" charset="0"/>
                            <a:ea typeface="Arial Hebrew Scholar" charset="-79"/>
                            <a:cs typeface="Arial Hebrew Scholar" charset="-79"/>
                          </a:rPr>
                        </m:ctrlPr>
                      </m:sSupPr>
                      <m:e>
                        <m:r>
                          <a:rPr lang="en-US" altLang="en-US" b="0" i="1" smtClean="0">
                            <a:latin typeface="Cambria Math" charset="0"/>
                            <a:ea typeface="Arial Hebrew Scholar" charset="-79"/>
                            <a:cs typeface="Arial Hebrew Scholar" charset="-79"/>
                          </a:rPr>
                          <m:t>𝑁</m:t>
                        </m:r>
                      </m:e>
                      <m:sup>
                        <m:r>
                          <a:rPr lang="en-US" altLang="en-US" b="0" i="1" smtClean="0">
                            <a:latin typeface="Cambria Math" charset="0"/>
                            <a:ea typeface="Arial Hebrew Scholar" charset="-79"/>
                            <a:cs typeface="Arial Hebrew Scholar" charset="-79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en-US" dirty="0">
                    <a:latin typeface="Arial Hebrew Scholar" charset="-79"/>
                    <a:ea typeface="Arial Hebrew Scholar" charset="-79"/>
                    <a:cs typeface="Arial Hebrew Scholar" charset="-79"/>
                  </a:rPr>
                  <a:t> </a:t>
                </a:r>
                <a:r>
                  <a:rPr lang="en-US" altLang="en-US" dirty="0" err="1">
                    <a:latin typeface="Arial Hebrew Scholar" charset="-79"/>
                    <a:ea typeface="Arial Hebrew Scholar" charset="-79"/>
                    <a:cs typeface="Arial Hebrew Scholar" charset="-79"/>
                  </a:rPr>
                  <a:t>VoQs</a:t>
                </a:r>
                <a:r>
                  <a:rPr lang="en-US" altLang="en-US" dirty="0">
                    <a:latin typeface="Arial Hebrew Scholar" charset="-79"/>
                    <a:ea typeface="Arial Hebrew Scholar" charset="-79"/>
                    <a:cs typeface="Arial Hebrew Scholar" charset="-79"/>
                  </a:rPr>
                  <a:t> hold packets but only </a:t>
                </a:r>
                <a14:m>
                  <m:oMath xmlns:m="http://schemas.openxmlformats.org/officeDocument/2006/math">
                    <m:r>
                      <a:rPr lang="en-US" altLang="en-US" b="0" i="1" smtClean="0">
                        <a:latin typeface="Cambria Math" charset="0"/>
                        <a:ea typeface="Arial Hebrew Scholar" charset="-79"/>
                        <a:cs typeface="Arial Hebrew Scholar" charset="-79"/>
                      </a:rPr>
                      <m:t>𝑁</m:t>
                    </m:r>
                  </m:oMath>
                </a14:m>
                <a:r>
                  <a:rPr lang="en-US" altLang="en-US" dirty="0">
                    <a:latin typeface="Arial Hebrew Scholar" charset="-79"/>
                    <a:ea typeface="Arial Hebrew Scholar" charset="-79"/>
                    <a:cs typeface="Arial Hebrew Scholar" charset="-79"/>
                  </a:rPr>
                  <a:t> can be served</a:t>
                </a:r>
              </a:p>
              <a:p>
                <a:pPr lvl="1"/>
                <a:r>
                  <a:rPr lang="en-US" altLang="en-US" dirty="0">
                    <a:latin typeface="Arial Hebrew Scholar" charset="-79"/>
                    <a:ea typeface="Arial Hebrew Scholar" charset="-79"/>
                    <a:cs typeface="Arial Hebrew Scholar" charset="-79"/>
                  </a:rPr>
                  <a:t>If </a:t>
                </a:r>
                <a:r>
                  <a:rPr lang="en-US" altLang="en-US" dirty="0" err="1">
                    <a:latin typeface="Arial Hebrew Scholar" charset="-79"/>
                    <a:ea typeface="Arial Hebrew Scholar" charset="-79"/>
                    <a:cs typeface="Arial Hebrew Scholar" charset="-79"/>
                  </a:rPr>
                  <a:t>VOQ</a:t>
                </a:r>
                <a:r>
                  <a:rPr lang="en-US" altLang="en-US" baseline="-25000" dirty="0" err="1">
                    <a:latin typeface="Arial Hebrew Scholar" charset="-79"/>
                    <a:ea typeface="Arial Hebrew Scholar" charset="-79"/>
                    <a:cs typeface="Arial Hebrew Scholar" charset="-79"/>
                  </a:rPr>
                  <a:t>ij</a:t>
                </a:r>
                <a:r>
                  <a:rPr lang="en-US" altLang="en-US" dirty="0">
                    <a:latin typeface="Arial Hebrew Scholar" charset="-79"/>
                    <a:ea typeface="Arial Hebrew Scholar" charset="-79"/>
                    <a:cs typeface="Arial Hebrew Scholar" charset="-79"/>
                  </a:rPr>
                  <a:t> served, </a:t>
                </a:r>
                <a:r>
                  <a:rPr lang="en-US" altLang="en-US" dirty="0" err="1">
                    <a:latin typeface="Arial Hebrew Scholar" charset="-79"/>
                    <a:ea typeface="Arial Hebrew Scholar" charset="-79"/>
                    <a:cs typeface="Arial Hebrew Scholar" charset="-79"/>
                  </a:rPr>
                  <a:t>VOQ</a:t>
                </a:r>
                <a:r>
                  <a:rPr lang="en-US" altLang="en-US" baseline="-25000" dirty="0" err="1">
                    <a:latin typeface="Arial Hebrew Scholar" charset="-79"/>
                    <a:ea typeface="Arial Hebrew Scholar" charset="-79"/>
                    <a:cs typeface="Arial Hebrew Scholar" charset="-79"/>
                  </a:rPr>
                  <a:t>ij</a:t>
                </a:r>
                <a:r>
                  <a:rPr lang="en-US" altLang="en-US" baseline="-25000" dirty="0">
                    <a:latin typeface="Arial Hebrew Scholar" charset="-79"/>
                    <a:ea typeface="Arial Hebrew Scholar" charset="-79"/>
                    <a:cs typeface="Arial Hebrew Scholar" charset="-79"/>
                  </a:rPr>
                  <a:t>’</a:t>
                </a:r>
                <a:r>
                  <a:rPr lang="en-US" altLang="en-US" dirty="0">
                    <a:latin typeface="Arial Hebrew Scholar" charset="-79"/>
                    <a:ea typeface="Arial Hebrew Scholar" charset="-79"/>
                    <a:cs typeface="Arial Hebrew Scholar" charset="-79"/>
                  </a:rPr>
                  <a:t> or </a:t>
                </a:r>
                <a:r>
                  <a:rPr lang="en-US" altLang="en-US" dirty="0" err="1">
                    <a:latin typeface="Arial Hebrew Scholar" charset="-79"/>
                    <a:ea typeface="Arial Hebrew Scholar" charset="-79"/>
                    <a:cs typeface="Arial Hebrew Scholar" charset="-79"/>
                  </a:rPr>
                  <a:t>VOQ</a:t>
                </a:r>
                <a:r>
                  <a:rPr lang="en-US" altLang="en-US" baseline="-25000" dirty="0" err="1">
                    <a:latin typeface="Arial Hebrew Scholar" charset="-79"/>
                    <a:ea typeface="Arial Hebrew Scholar" charset="-79"/>
                    <a:cs typeface="Arial Hebrew Scholar" charset="-79"/>
                  </a:rPr>
                  <a:t>i’j</a:t>
                </a:r>
                <a:r>
                  <a:rPr lang="en-US" altLang="en-US" baseline="-25000" dirty="0">
                    <a:latin typeface="Arial Hebrew Scholar" charset="-79"/>
                    <a:ea typeface="Arial Hebrew Scholar" charset="-79"/>
                    <a:cs typeface="Arial Hebrew Scholar" charset="-79"/>
                  </a:rPr>
                  <a:t> </a:t>
                </a:r>
                <a:r>
                  <a:rPr lang="en-US" altLang="en-US" dirty="0">
                    <a:latin typeface="Arial Hebrew Scholar" charset="-79"/>
                    <a:ea typeface="Arial Hebrew Scholar" charset="-79"/>
                    <a:cs typeface="Arial Hebrew Scholar" charset="-79"/>
                  </a:rPr>
                  <a:t>cannot</a:t>
                </a:r>
              </a:p>
              <a:p>
                <a:pPr lvl="1"/>
                <a:endParaRPr lang="en-US" altLang="en-US" dirty="0">
                  <a:latin typeface="Arial Hebrew Scholar" charset="-79"/>
                  <a:ea typeface="Arial Hebrew Scholar" charset="-79"/>
                  <a:cs typeface="Arial Hebrew Scholar" charset="-79"/>
                </a:endParaRPr>
              </a:p>
              <a:p>
                <a:r>
                  <a:rPr lang="en-US" altLang="en-US" dirty="0">
                    <a:latin typeface="Arial Hebrew Scholar" charset="-79"/>
                    <a:ea typeface="Arial Hebrew Scholar" charset="-79"/>
                    <a:cs typeface="Arial Hebrew Scholar" charset="-79"/>
                  </a:rPr>
                  <a:t>Allowable Schedule, S=[</a:t>
                </a:r>
                <a:r>
                  <a:rPr lang="en-US" altLang="en-US" dirty="0" err="1">
                    <a:latin typeface="Arial Hebrew Scholar" charset="-79"/>
                    <a:ea typeface="Arial Hebrew Scholar" charset="-79"/>
                    <a:cs typeface="Arial Hebrew Scholar" charset="-79"/>
                  </a:rPr>
                  <a:t>s</a:t>
                </a:r>
                <a:r>
                  <a:rPr lang="en-US" altLang="en-US" baseline="-25000" dirty="0" err="1">
                    <a:latin typeface="Arial Hebrew Scholar" charset="-79"/>
                    <a:ea typeface="Arial Hebrew Scholar" charset="-79"/>
                    <a:cs typeface="Arial Hebrew Scholar" charset="-79"/>
                  </a:rPr>
                  <a:t>ij</a:t>
                </a:r>
                <a:r>
                  <a:rPr lang="en-US" altLang="en-US" dirty="0">
                    <a:latin typeface="Arial Hebrew Scholar" charset="-79"/>
                    <a:ea typeface="Arial Hebrew Scholar" charset="-79"/>
                    <a:cs typeface="Arial Hebrew Scholar" charset="-79"/>
                  </a:rPr>
                  <a:t>], must satisfy:</a:t>
                </a:r>
              </a:p>
              <a:p>
                <a:pPr lvl="1"/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is-IS" altLang="en-US" sz="2000" i="1" smtClean="0">
                            <a:latin typeface="Cambria Math" panose="02040503050406030204" pitchFamily="18" charset="0"/>
                            <a:ea typeface="Arial Hebrew Scholar" charset="-79"/>
                            <a:cs typeface="Arial Hebrew Scholar" charset="-79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en-US" sz="2000" b="0" i="1" smtClean="0">
                            <a:latin typeface="Cambria Math" charset="0"/>
                            <a:ea typeface="Arial Hebrew Scholar" charset="-79"/>
                            <a:cs typeface="Arial Hebrew Scholar" charset="-79"/>
                          </a:rPr>
                          <m:t>𝑖</m:t>
                        </m:r>
                        <m:r>
                          <a:rPr lang="en-US" altLang="en-US" sz="2000" b="0" i="1" smtClean="0">
                            <a:latin typeface="Cambria Math" charset="0"/>
                            <a:ea typeface="Arial Hebrew Scholar" charset="-79"/>
                            <a:cs typeface="Arial Hebrew Scholar" charset="-79"/>
                          </a:rPr>
                          <m:t>=1</m:t>
                        </m:r>
                      </m:sub>
                      <m:sup>
                        <m:r>
                          <a:rPr lang="en-US" altLang="en-US" sz="2000" b="0" i="1" smtClean="0">
                            <a:latin typeface="Cambria Math" charset="0"/>
                            <a:ea typeface="Arial Hebrew Scholar" charset="-79"/>
                            <a:cs typeface="Arial Hebrew Scholar" charset="-79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altLang="en-US" sz="2000" b="0" i="1" smtClean="0">
                                <a:latin typeface="Cambria Math" panose="02040503050406030204" pitchFamily="18" charset="0"/>
                                <a:ea typeface="Arial Hebrew Scholar" charset="-79"/>
                                <a:cs typeface="Arial Hebrew Scholar" charset="-79"/>
                              </a:rPr>
                            </m:ctrlPr>
                          </m:sSubPr>
                          <m:e>
                            <m:r>
                              <a:rPr lang="en-US" altLang="en-US" sz="2000" b="0" i="1" smtClean="0">
                                <a:latin typeface="Cambria Math" charset="0"/>
                                <a:ea typeface="Arial Hebrew Scholar" charset="-79"/>
                                <a:cs typeface="Arial Hebrew Scholar" charset="-79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en-US" sz="2000" b="0" i="1" smtClean="0">
                                <a:latin typeface="Cambria Math" charset="0"/>
                                <a:ea typeface="Arial Hebrew Scholar" charset="-79"/>
                                <a:cs typeface="Arial Hebrew Scholar" charset="-79"/>
                              </a:rPr>
                              <m:t>𝑖𝑗</m:t>
                            </m:r>
                          </m:sub>
                        </m:sSub>
                        <m:r>
                          <a:rPr lang="en-US" altLang="en-US" sz="2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≤</m:t>
                        </m:r>
                      </m:e>
                    </m:nary>
                    <m:r>
                      <a:rPr lang="en-US" altLang="en-US" sz="2000" b="0" i="0" smtClean="0">
                        <a:latin typeface="Cambria Math" charset="0"/>
                        <a:ea typeface="Arial Hebrew Scholar" charset="-79"/>
                        <a:cs typeface="Arial Hebrew Scholar" charset="-79"/>
                      </a:rPr>
                      <m:t> 1</m:t>
                    </m:r>
                  </m:oMath>
                </a14:m>
                <a:endParaRPr lang="en-US" altLang="en-US" sz="2000" b="0" dirty="0">
                  <a:latin typeface="Arial Hebrew Scholar" charset="-79"/>
                  <a:ea typeface="Arial Hebrew Scholar" charset="-79"/>
                  <a:cs typeface="Arial Hebrew Scholar" charset="-79"/>
                </a:endParaRPr>
              </a:p>
              <a:p>
                <a:pPr lvl="1"/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is-IS" altLang="en-US" sz="2000" i="1">
                            <a:latin typeface="Cambria Math" panose="02040503050406030204" pitchFamily="18" charset="0"/>
                            <a:ea typeface="Arial Hebrew Scholar" charset="-79"/>
                            <a:cs typeface="Arial Hebrew Scholar" charset="-79"/>
                          </a:rPr>
                        </m:ctrlPr>
                      </m:naryPr>
                      <m:sub>
                        <m:r>
                          <a:rPr lang="en-US" altLang="en-US" sz="2000" b="0" i="1" smtClean="0">
                            <a:latin typeface="Cambria Math" charset="0"/>
                            <a:ea typeface="Arial Hebrew Scholar" charset="-79"/>
                            <a:cs typeface="Arial Hebrew Scholar" charset="-79"/>
                          </a:rPr>
                          <m:t>𝑗</m:t>
                        </m:r>
                        <m:r>
                          <a:rPr lang="en-US" altLang="en-US" sz="2000" i="1">
                            <a:latin typeface="Cambria Math" charset="0"/>
                            <a:ea typeface="Arial Hebrew Scholar" charset="-79"/>
                            <a:cs typeface="Arial Hebrew Scholar" charset="-79"/>
                          </a:rPr>
                          <m:t>=1</m:t>
                        </m:r>
                      </m:sub>
                      <m:sup>
                        <m:r>
                          <a:rPr lang="en-US" altLang="en-US" sz="2000" i="1">
                            <a:latin typeface="Cambria Math" charset="0"/>
                            <a:ea typeface="Arial Hebrew Scholar" charset="-79"/>
                            <a:cs typeface="Arial Hebrew Scholar" charset="-79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altLang="en-US" sz="2000" i="1">
                                <a:latin typeface="Cambria Math" panose="02040503050406030204" pitchFamily="18" charset="0"/>
                                <a:ea typeface="Arial Hebrew Scholar" charset="-79"/>
                                <a:cs typeface="Arial Hebrew Scholar" charset="-79"/>
                              </a:rPr>
                            </m:ctrlPr>
                          </m:sSubPr>
                          <m:e>
                            <m:r>
                              <a:rPr lang="en-US" altLang="en-US" sz="2000" i="1">
                                <a:latin typeface="Cambria Math" charset="0"/>
                                <a:ea typeface="Arial Hebrew Scholar" charset="-79"/>
                                <a:cs typeface="Arial Hebrew Scholar" charset="-79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en-US" sz="2000" i="1">
                                <a:latin typeface="Cambria Math" charset="0"/>
                                <a:ea typeface="Arial Hebrew Scholar" charset="-79"/>
                                <a:cs typeface="Arial Hebrew Scholar" charset="-79"/>
                              </a:rPr>
                              <m:t>𝑖𝑗</m:t>
                            </m:r>
                          </m:sub>
                        </m:sSub>
                        <m:r>
                          <a:rPr lang="en-US" altLang="en-US" sz="2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≤</m:t>
                        </m:r>
                      </m:e>
                    </m:nary>
                    <m:r>
                      <a:rPr lang="en-US" altLang="en-US" sz="2000">
                        <a:latin typeface="Cambria Math" charset="0"/>
                        <a:ea typeface="Arial Hebrew Scholar" charset="-79"/>
                        <a:cs typeface="Arial Hebrew Scholar" charset="-79"/>
                      </a:rPr>
                      <m:t> 1</m:t>
                    </m:r>
                  </m:oMath>
                </a14:m>
                <a:endParaRPr lang="en-US" altLang="en-US" sz="2000" dirty="0">
                  <a:latin typeface="Arial Hebrew Scholar" charset="-79"/>
                  <a:ea typeface="Arial Hebrew Scholar" charset="-79"/>
                  <a:cs typeface="Arial Hebrew Scholar" charset="-79"/>
                </a:endParaRPr>
              </a:p>
              <a:p>
                <a:pPr lvl="1"/>
                <a:endParaRPr lang="en-US" altLang="en-US" sz="2000" dirty="0">
                  <a:latin typeface="Arial Hebrew Scholar" charset="-79"/>
                  <a:ea typeface="Arial Hebrew Scholar" charset="-79"/>
                  <a:cs typeface="Arial Hebrew Scholar" charset="-79"/>
                </a:endParaRPr>
              </a:p>
              <a:p>
                <a:r>
                  <a:rPr lang="en-US" altLang="en-US" dirty="0">
                    <a:latin typeface="Arial Hebrew Scholar" charset="-79"/>
                    <a:ea typeface="Arial Hebrew Scholar" charset="-79"/>
                    <a:cs typeface="Arial Hebrew Scholar" charset="-79"/>
                  </a:rPr>
                  <a:t>Permutation Matrix</a:t>
                </a:r>
              </a:p>
            </p:txBody>
          </p:sp>
        </mc:Choice>
        <mc:Fallback xmlns="">
          <p:sp>
            <p:nvSpPr>
              <p:cNvPr id="8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6249" y="1524000"/>
                <a:ext cx="4684687" cy="5112328"/>
              </a:xfrm>
              <a:blipFill rotWithShape="0">
                <a:blip r:embed="rId2"/>
                <a:stretch>
                  <a:fillRect l="-2341" t="-22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13985"/>
          <a:stretch/>
        </p:blipFill>
        <p:spPr>
          <a:xfrm>
            <a:off x="5456726" y="1524000"/>
            <a:ext cx="2757320" cy="18358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846298" y="3652330"/>
            <a:ext cx="236774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Scheduling </a:t>
            </a:r>
            <a:r>
              <a:rPr lang="en-US" sz="2200"/>
              <a:t>Matrix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4130406" y="4605003"/>
                <a:ext cx="4889608" cy="20313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100" dirty="0"/>
                  <a:t>Need to expand the single queue analysis</a:t>
                </a:r>
              </a:p>
              <a:p>
                <a:endParaRPr lang="en-US" sz="2100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sz="2100" i="1">
                            <a:latin typeface="Cambria Math" panose="02040503050406030204" pitchFamily="18" charset="0"/>
                            <a:ea typeface="Arial Hebrew Scholar" charset="-79"/>
                            <a:cs typeface="Arial Hebrew Scholar" charset="-79"/>
                          </a:rPr>
                        </m:ctrlPr>
                      </m:sSupPr>
                      <m:e>
                        <m:r>
                          <a:rPr lang="en-US" altLang="en-US" sz="2100" i="1">
                            <a:latin typeface="Cambria Math" charset="0"/>
                            <a:ea typeface="Arial Hebrew Scholar" charset="-79"/>
                            <a:cs typeface="Arial Hebrew Scholar" charset="-79"/>
                          </a:rPr>
                          <m:t>𝑁</m:t>
                        </m:r>
                      </m:e>
                      <m:sup>
                        <m:r>
                          <a:rPr lang="en-US" altLang="en-US" sz="2100" i="1">
                            <a:latin typeface="Cambria Math" charset="0"/>
                            <a:ea typeface="Arial Hebrew Scholar" charset="-79"/>
                            <a:cs typeface="Arial Hebrew Scholar" charset="-79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100" dirty="0"/>
                  <a:t> dimensional chain to track # of packets </a:t>
                </a:r>
              </a:p>
              <a:p>
                <a:r>
                  <a:rPr lang="en-US" sz="2100" dirty="0"/>
                  <a:t>in each VOQ!</a:t>
                </a:r>
              </a:p>
              <a:p>
                <a:r>
                  <a:rPr lang="en-US" sz="2100" dirty="0"/>
                  <a:t>Departures from each queue is dependent </a:t>
                </a:r>
              </a:p>
              <a:p>
                <a:r>
                  <a:rPr lang="en-US" sz="2100" dirty="0"/>
                  <a:t>on departure from others (</a:t>
                </a:r>
                <a:r>
                  <a:rPr lang="en-US" sz="2100" dirty="0" err="1"/>
                  <a:t>why?how</a:t>
                </a:r>
                <a:r>
                  <a:rPr lang="en-US" sz="2100" dirty="0"/>
                  <a:t>?)</a:t>
                </a: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0406" y="4605003"/>
                <a:ext cx="4889608" cy="2031325"/>
              </a:xfrm>
              <a:prstGeom prst="rect">
                <a:avLst/>
              </a:prstGeom>
              <a:blipFill rotWithShape="0">
                <a:blip r:embed="rId4"/>
                <a:stretch>
                  <a:fillRect l="-1496" t="-1796" r="-623" b="-47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75841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pPr algn="ctr"/>
            <a:r>
              <a:rPr lang="en-US" dirty="0">
                <a:latin typeface="Arial Hebrew Scholar" charset="-79"/>
                <a:ea typeface="Arial Hebrew Scholar" charset="-79"/>
                <a:cs typeface="Arial Hebrew Scholar" charset="-79"/>
              </a:rPr>
              <a:t>General Formalism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13985"/>
          <a:stretch/>
        </p:blipFill>
        <p:spPr>
          <a:xfrm>
            <a:off x="5456726" y="1524000"/>
            <a:ext cx="2757320" cy="18358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846298" y="3652330"/>
            <a:ext cx="236774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Scheduling Matrix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751775" y="1231490"/>
                <a:ext cx="4889608" cy="20313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100" dirty="0"/>
                  <a:t>Need to expand the single queue analysis</a:t>
                </a:r>
              </a:p>
              <a:p>
                <a:endParaRPr lang="en-US" sz="2100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sz="2100" i="1">
                            <a:latin typeface="Cambria Math" panose="02040503050406030204" pitchFamily="18" charset="0"/>
                            <a:ea typeface="Arial Hebrew Scholar" charset="-79"/>
                            <a:cs typeface="Arial Hebrew Scholar" charset="-79"/>
                          </a:rPr>
                        </m:ctrlPr>
                      </m:sSupPr>
                      <m:e>
                        <m:r>
                          <a:rPr lang="en-US" altLang="en-US" sz="2100" i="1">
                            <a:latin typeface="Cambria Math" charset="0"/>
                            <a:ea typeface="Arial Hebrew Scholar" charset="-79"/>
                            <a:cs typeface="Arial Hebrew Scholar" charset="-79"/>
                          </a:rPr>
                          <m:t>𝑁</m:t>
                        </m:r>
                      </m:e>
                      <m:sup>
                        <m:r>
                          <a:rPr lang="en-US" altLang="en-US" sz="2100" i="1">
                            <a:latin typeface="Cambria Math" charset="0"/>
                            <a:ea typeface="Arial Hebrew Scholar" charset="-79"/>
                            <a:cs typeface="Arial Hebrew Scholar" charset="-79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100" dirty="0"/>
                  <a:t> dimensional chain to track # of packets </a:t>
                </a:r>
              </a:p>
              <a:p>
                <a:r>
                  <a:rPr lang="en-US" sz="2100" dirty="0"/>
                  <a:t>in each VOQ!</a:t>
                </a:r>
              </a:p>
              <a:p>
                <a:r>
                  <a:rPr lang="en-US" sz="2100" dirty="0"/>
                  <a:t>Departures from each queue is dependent </a:t>
                </a:r>
              </a:p>
              <a:p>
                <a:r>
                  <a:rPr lang="en-US" sz="2100" dirty="0"/>
                  <a:t>on departure from others (</a:t>
                </a:r>
                <a:r>
                  <a:rPr lang="en-US" sz="2100" dirty="0" err="1"/>
                  <a:t>why?how</a:t>
                </a:r>
                <a:r>
                  <a:rPr lang="en-US" sz="2100" dirty="0"/>
                  <a:t>?)</a:t>
                </a: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775" y="1231490"/>
                <a:ext cx="4889608" cy="2031325"/>
              </a:xfrm>
              <a:prstGeom prst="rect">
                <a:avLst/>
              </a:prstGeom>
              <a:blipFill rotWithShape="0">
                <a:blip r:embed="rId3"/>
                <a:stretch>
                  <a:fillRect l="-1496" t="-1802" r="-623" b="-5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1" y="3461251"/>
                <a:ext cx="5462184" cy="297054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endParaRPr lang="en-US" i="1" dirty="0">
                  <a:latin typeface="Cambria Math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 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⌊"/>
                              <m:endChr m:val="⌋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𝑡</m:t>
                                  </m:r>
                                  <m:r>
                                    <a:rPr lang="en-US" i="1">
                                      <a:latin typeface="Cambria Math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en-US" i="1">
                                      <a:latin typeface="Cambria Math" panose="02040503050406030204" pitchFamily="18" charset="0"/>
                                      <a:ea typeface="Arial Hebrew Scholar" charset="-79"/>
                                      <a:cs typeface="Arial Hebrew Scholar" charset="-79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en-US" i="1">
                                      <a:latin typeface="Cambria Math" charset="0"/>
                                      <a:ea typeface="Arial Hebrew Scholar" charset="-79"/>
                                      <a:cs typeface="Arial Hebrew Scholar" charset="-79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altLang="en-US" i="1">
                                      <a:latin typeface="Cambria Math" charset="0"/>
                                      <a:ea typeface="Arial Hebrew Scholar" charset="-79"/>
                                      <a:cs typeface="Arial Hebrew Scholar" charset="-79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+</m:t>
                          </m:r>
                        </m:sub>
                      </m:sSub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endParaRPr lang="en-US" b="0" dirty="0"/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𝑡</m:t>
                        </m:r>
                        <m:r>
                          <a:rPr lang="en-US" i="1">
                            <a:latin typeface="Cambria Math" charset="0"/>
                          </a:rPr>
                          <m:t> 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b="0" dirty="0"/>
                  <a:t> are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𝑁</m:t>
                    </m:r>
                    <m:r>
                      <a:rPr lang="en-US" b="0" i="1" smtClean="0">
                        <a:latin typeface="Cambria Math" charset="0"/>
                      </a:rPr>
                      <m:t>×</m:t>
                    </m:r>
                    <m:r>
                      <a:rPr lang="en-US" b="0" i="1" smtClean="0">
                        <a:latin typeface="Cambria Math" charset="0"/>
                      </a:rPr>
                      <m:t>𝑁</m:t>
                    </m:r>
                  </m:oMath>
                </a14:m>
                <a:r>
                  <a:rPr lang="en-US" b="0" dirty="0"/>
                  <a:t> (random) matrices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pPr lvl="1"/>
                <a:r>
                  <a:rPr lang="en-US" b="0" dirty="0"/>
                  <a:t>Simplest case: independent arrivals to </a:t>
                </a:r>
                <a:r>
                  <a:rPr lang="en-US" b="0" dirty="0" err="1"/>
                  <a:t>VOQ</a:t>
                </a:r>
                <a:r>
                  <a:rPr lang="en-US" b="0" baseline="-25000" dirty="0" err="1"/>
                  <a:t>ij</a:t>
                </a:r>
                <a:r>
                  <a:rPr lang="en-US" b="0" dirty="0"/>
                  <a:t> w </a:t>
                </a:r>
                <a:r>
                  <a:rPr lang="en-US" b="0" dirty="0" err="1"/>
                  <a:t>prob</a:t>
                </a:r>
                <a:r>
                  <a:rPr lang="en-US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𝑖𝑗</m:t>
                        </m:r>
                      </m:sub>
                    </m:sSub>
                  </m:oMath>
                </a14:m>
                <a:endParaRPr lang="en-US" b="0" dirty="0">
                  <a:ea typeface="Cambria Math" charset="0"/>
                  <a:cs typeface="Cambria Math" charset="0"/>
                </a:endParaRPr>
              </a:p>
              <a:p>
                <a:pPr marL="457200" lvl="1" indent="0">
                  <a:buNone/>
                </a:pPr>
                <a:endParaRPr lang="en-US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1" y="3461251"/>
                <a:ext cx="5462184" cy="2970546"/>
              </a:xfrm>
              <a:blipFill rotWithShape="0">
                <a:blip r:embed="rId4"/>
                <a:stretch>
                  <a:fillRect r="-112" b="-20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6090834" y="4605004"/>
                <a:ext cx="2929179" cy="17081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100" dirty="0"/>
                  <a:t>Need to expand the notion of stochastic process to track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sz="2100" i="1" smtClean="0">
                            <a:latin typeface="Cambria Math" panose="02040503050406030204" pitchFamily="18" charset="0"/>
                            <a:ea typeface="Arial Hebrew Scholar" charset="-79"/>
                            <a:cs typeface="Arial Hebrew Scholar" charset="-79"/>
                          </a:rPr>
                        </m:ctrlPr>
                      </m:sSupPr>
                      <m:e>
                        <m:r>
                          <a:rPr lang="en-US" altLang="en-US" sz="2100" i="1">
                            <a:latin typeface="Cambria Math" charset="0"/>
                            <a:ea typeface="Arial Hebrew Scholar" charset="-79"/>
                            <a:cs typeface="Arial Hebrew Scholar" charset="-79"/>
                          </a:rPr>
                          <m:t>𝑁</m:t>
                        </m:r>
                      </m:e>
                      <m:sup>
                        <m:r>
                          <a:rPr lang="en-US" altLang="en-US" sz="2100" i="1" smtClean="0">
                            <a:latin typeface="Cambria Math" charset="0"/>
                            <a:ea typeface="Arial Hebrew Scholar" charset="-79"/>
                            <a:cs typeface="Arial Hebrew Scholar" charset="-79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100" dirty="0"/>
                  <a:t> dimensional random matrices!</a:t>
                </a: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0834" y="4605004"/>
                <a:ext cx="2929179" cy="1708160"/>
              </a:xfrm>
              <a:prstGeom prst="rect">
                <a:avLst/>
              </a:prstGeom>
              <a:blipFill rotWithShape="0">
                <a:blip r:embed="rId5"/>
                <a:stretch>
                  <a:fillRect l="-2495" t="-2135" b="-60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77859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3" grpId="0" build="p"/>
      <p:bldP spid="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72971"/>
            <a:ext cx="7772400" cy="1576000"/>
          </a:xfrm>
        </p:spPr>
        <p:txBody>
          <a:bodyPr>
            <a:normAutofit/>
          </a:bodyPr>
          <a:lstStyle/>
          <a:p>
            <a:pPr algn="ctr"/>
            <a:r>
              <a:rPr lang="en-US" altLang="en-US" dirty="0">
                <a:latin typeface="Arial Hebrew Scholar" charset="-79"/>
                <a:ea typeface="Arial Hebrew Scholar" charset="-79"/>
                <a:cs typeface="Arial Hebrew Scholar" charset="-79"/>
              </a:rPr>
              <a:t>Solution Methodologies</a:t>
            </a:r>
          </a:p>
        </p:txBody>
      </p:sp>
      <p:sp>
        <p:nvSpPr>
          <p:cNvPr id="82947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848971"/>
            <a:ext cx="7772400" cy="4621102"/>
          </a:xfrm>
        </p:spPr>
        <p:txBody>
          <a:bodyPr>
            <a:normAutofit fontScale="92500" lnSpcReduction="10000"/>
          </a:bodyPr>
          <a:lstStyle/>
          <a:p>
            <a:r>
              <a:rPr lang="en-US" altLang="en-US" dirty="0">
                <a:latin typeface="Arial Hebrew Scholar" charset="-79"/>
                <a:ea typeface="Arial Hebrew Scholar" charset="-79"/>
                <a:cs typeface="Arial Hebrew Scholar" charset="-79"/>
              </a:rPr>
              <a:t>Analytical results (formulas)</a:t>
            </a:r>
          </a:p>
          <a:p>
            <a:pPr lvl="1"/>
            <a:r>
              <a:rPr lang="en-US" altLang="en-US" sz="2800" dirty="0">
                <a:latin typeface="Arial Hebrew Scholar" charset="-79"/>
                <a:ea typeface="Arial Hebrew Scholar" charset="-79"/>
                <a:cs typeface="Arial Hebrew Scholar" charset="-79"/>
              </a:rPr>
              <a:t>Pros: Quick answers, insight</a:t>
            </a:r>
          </a:p>
          <a:p>
            <a:pPr lvl="1"/>
            <a:r>
              <a:rPr lang="en-US" altLang="en-US" sz="2800" dirty="0">
                <a:latin typeface="Arial Hebrew Scholar" charset="-79"/>
                <a:ea typeface="Arial Hebrew Scholar" charset="-79"/>
                <a:cs typeface="Arial Hebrew Scholar" charset="-79"/>
              </a:rPr>
              <a:t>Cons: Often inaccurate or inapplicable</a:t>
            </a:r>
          </a:p>
          <a:p>
            <a:r>
              <a:rPr lang="en-US" altLang="en-US" dirty="0">
                <a:latin typeface="Arial Hebrew Scholar" charset="-79"/>
                <a:ea typeface="Arial Hebrew Scholar" charset="-79"/>
                <a:cs typeface="Arial Hebrew Scholar" charset="-79"/>
              </a:rPr>
              <a:t>Explicit simulation</a:t>
            </a:r>
          </a:p>
          <a:p>
            <a:pPr lvl="1"/>
            <a:r>
              <a:rPr lang="en-US" altLang="en-US" sz="2800" dirty="0">
                <a:latin typeface="Arial Hebrew Scholar" charset="-79"/>
                <a:ea typeface="Arial Hebrew Scholar" charset="-79"/>
                <a:cs typeface="Arial Hebrew Scholar" charset="-79"/>
              </a:rPr>
              <a:t>Pros: Accurate and realistic models, broad applicability</a:t>
            </a:r>
          </a:p>
          <a:p>
            <a:pPr lvl="1"/>
            <a:r>
              <a:rPr lang="en-US" altLang="en-US" sz="2800" dirty="0">
                <a:latin typeface="Arial Hebrew Scholar" charset="-79"/>
                <a:ea typeface="Arial Hebrew Scholar" charset="-79"/>
                <a:cs typeface="Arial Hebrew Scholar" charset="-79"/>
              </a:rPr>
              <a:t>Cons: Can be slow</a:t>
            </a:r>
          </a:p>
          <a:p>
            <a:r>
              <a:rPr lang="en-US" altLang="en-US" dirty="0">
                <a:latin typeface="Arial Hebrew Scholar" charset="-79"/>
                <a:ea typeface="Arial Hebrew Scholar" charset="-79"/>
                <a:cs typeface="Arial Hebrew Scholar" charset="-79"/>
              </a:rPr>
              <a:t>Hybrid simulation</a:t>
            </a:r>
          </a:p>
          <a:p>
            <a:pPr lvl="1"/>
            <a:r>
              <a:rPr lang="en-US" altLang="en-US" sz="2800" dirty="0">
                <a:latin typeface="Arial Hebrew Scholar" charset="-79"/>
                <a:ea typeface="Arial Hebrew Scholar" charset="-79"/>
                <a:cs typeface="Arial Hebrew Scholar" charset="-79"/>
              </a:rPr>
              <a:t>Intermediate solution approach</a:t>
            </a:r>
          </a:p>
          <a:p>
            <a:pPr lvl="1"/>
            <a:r>
              <a:rPr lang="en-US" altLang="en-US" sz="2800" dirty="0">
                <a:latin typeface="Arial Hebrew Scholar" charset="-79"/>
                <a:ea typeface="Arial Hebrew Scholar" charset="-79"/>
                <a:cs typeface="Arial Hebrew Scholar" charset="-79"/>
              </a:rPr>
              <a:t>Combines advantages and disadvantages of analysis and simulation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449031" y="6470073"/>
            <a:ext cx="269496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Original content: D. </a:t>
            </a:r>
            <a:r>
              <a:rPr lang="en-US" sz="1350" dirty="0" err="1"/>
              <a:t>Bertsekas</a:t>
            </a:r>
            <a:r>
              <a:rPr lang="en-US" sz="1350" dirty="0"/>
              <a:t>, MIT</a:t>
            </a:r>
          </a:p>
        </p:txBody>
      </p:sp>
    </p:spTree>
    <p:extLst>
      <p:ext uri="{BB962C8B-B14F-4D97-AF65-F5344CB8AC3E}">
        <p14:creationId xmlns:p14="http://schemas.microsoft.com/office/powerpoint/2010/main" val="1706793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829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fill="hold"/>
                                        <p:tgtEl>
                                          <p:spTgt spid="829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8" dur="500" fill="hold"/>
                                        <p:tgtEl>
                                          <p:spTgt spid="829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500" fill="hold"/>
                                        <p:tgtEl>
                                          <p:spTgt spid="829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" dur="500" fill="hold"/>
                                        <p:tgtEl>
                                          <p:spTgt spid="829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12" dur="500" fill="hold"/>
                                        <p:tgtEl>
                                          <p:spTgt spid="829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3" dur="500" fill="hold"/>
                                        <p:tgtEl>
                                          <p:spTgt spid="829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829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829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17" dur="500" fill="hold"/>
                                        <p:tgtEl>
                                          <p:spTgt spid="829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8" dur="500" fill="hold"/>
                                        <p:tgtEl>
                                          <p:spTgt spid="829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829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3" dur="500" fill="hold"/>
                                        <p:tgtEl>
                                          <p:spTgt spid="829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24" dur="500" fill="hold"/>
                                        <p:tgtEl>
                                          <p:spTgt spid="829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5" dur="500" fill="hold"/>
                                        <p:tgtEl>
                                          <p:spTgt spid="829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6" dur="500" fill="hold"/>
                                        <p:tgtEl>
                                          <p:spTgt spid="829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8" dur="500" fill="hold"/>
                                        <p:tgtEl>
                                          <p:spTgt spid="829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29" dur="500" fill="hold"/>
                                        <p:tgtEl>
                                          <p:spTgt spid="829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0" dur="500" fill="hold"/>
                                        <p:tgtEl>
                                          <p:spTgt spid="829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1" dur="500" fill="hold"/>
                                        <p:tgtEl>
                                          <p:spTgt spid="829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3" dur="500" fill="hold"/>
                                        <p:tgtEl>
                                          <p:spTgt spid="829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34" dur="500" fill="hold"/>
                                        <p:tgtEl>
                                          <p:spTgt spid="829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5" dur="500" fill="hold"/>
                                        <p:tgtEl>
                                          <p:spTgt spid="829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" dur="500" fill="hold"/>
                                        <p:tgtEl>
                                          <p:spTgt spid="829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pPr algn="ctr"/>
            <a:r>
              <a:rPr lang="en-US" dirty="0">
                <a:latin typeface="Arial Hebrew Scholar" charset="-79"/>
                <a:ea typeface="Arial Hebrew Scholar" charset="-79"/>
                <a:cs typeface="Arial Hebrew Scholar" charset="-79"/>
              </a:rPr>
              <a:t>Randomized Scheduling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13985"/>
          <a:stretch/>
        </p:blipFill>
        <p:spPr>
          <a:xfrm>
            <a:off x="5968170" y="1555617"/>
            <a:ext cx="2757320" cy="18358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357742" y="3445095"/>
            <a:ext cx="236774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Scheduling </a:t>
            </a:r>
            <a:r>
              <a:rPr lang="en-US" sz="2200"/>
              <a:t>Matrix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94698" y="1112671"/>
                <a:ext cx="5773472" cy="531912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endParaRPr lang="en-US" i="1" dirty="0">
                  <a:latin typeface="Cambria Math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 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⌊"/>
                              <m:endChr m:val="⌋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𝑡</m:t>
                                  </m:r>
                                  <m:r>
                                    <a:rPr lang="en-US" i="1">
                                      <a:latin typeface="Cambria Math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en-US" i="1">
                                      <a:latin typeface="Cambria Math" panose="02040503050406030204" pitchFamily="18" charset="0"/>
                                      <a:ea typeface="Arial Hebrew Scholar" charset="-79"/>
                                      <a:cs typeface="Arial Hebrew Scholar" charset="-79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en-US" i="1">
                                      <a:latin typeface="Cambria Math" charset="0"/>
                                      <a:ea typeface="Arial Hebrew Scholar" charset="-79"/>
                                      <a:cs typeface="Arial Hebrew Scholar" charset="-79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altLang="en-US" i="1">
                                      <a:latin typeface="Cambria Math" charset="0"/>
                                      <a:ea typeface="Arial Hebrew Scholar" charset="-79"/>
                                      <a:cs typeface="Arial Hebrew Scholar" charset="-79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+</m:t>
                          </m:r>
                        </m:sub>
                      </m:sSub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endParaRPr lang="en-US" b="0" dirty="0"/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: </m:t>
                    </m:r>
                    <m:r>
                      <a:rPr lang="en-US" b="0" i="1" smtClean="0">
                        <a:latin typeface="Cambria Math" charset="0"/>
                      </a:rPr>
                      <m:t>𝑁</m:t>
                    </m:r>
                    <m:r>
                      <a:rPr lang="en-US" b="0" i="1" smtClean="0">
                        <a:latin typeface="Cambria Math" charset="0"/>
                      </a:rPr>
                      <m:t>×</m:t>
                    </m:r>
                    <m:r>
                      <a:rPr lang="en-US" b="0" i="1" smtClean="0">
                        <a:latin typeface="Cambria Math" charset="0"/>
                      </a:rPr>
                      <m:t>𝑁</m:t>
                    </m:r>
                  </m:oMath>
                </a14:m>
                <a:r>
                  <a:rPr lang="en-US" b="0" dirty="0"/>
                  <a:t> (random) matrix of 0s and 1s independent arrivals to </a:t>
                </a:r>
                <a:r>
                  <a:rPr lang="en-US" b="0" dirty="0" err="1"/>
                  <a:t>VOQ</a:t>
                </a:r>
                <a:r>
                  <a:rPr lang="en-US" b="0" baseline="-25000" dirty="0" err="1"/>
                  <a:t>ij</a:t>
                </a:r>
                <a:r>
                  <a:rPr lang="en-US" b="0" dirty="0"/>
                  <a:t> w </a:t>
                </a:r>
                <a:r>
                  <a:rPr lang="en-US" b="0" dirty="0" err="1"/>
                  <a:t>prob</a:t>
                </a:r>
                <a:r>
                  <a:rPr lang="en-US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𝑖𝑗</m:t>
                        </m:r>
                      </m:sub>
                    </m:sSub>
                  </m:oMath>
                </a14:m>
                <a:endParaRPr lang="en-US" b="0" dirty="0">
                  <a:ea typeface="Cambria Math" charset="0"/>
                  <a:cs typeface="Cambria Math" charset="0"/>
                </a:endParaRPr>
              </a:p>
              <a:p>
                <a:pPr marL="457200" lvl="1" indent="0">
                  <a:buNone/>
                </a:pPr>
                <a:endParaRPr lang="en-US" dirty="0">
                  <a:ea typeface="Cambria Math" charset="0"/>
                  <a:cs typeface="Cambria Math" charset="0"/>
                </a:endParaRP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𝑆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: </m:t>
                    </m:r>
                    <m:r>
                      <a:rPr lang="en-US" i="1">
                        <a:latin typeface="Cambria Math" charset="0"/>
                      </a:rPr>
                      <m:t>𝑁</m:t>
                    </m:r>
                    <m:r>
                      <a:rPr lang="en-US" i="1">
                        <a:latin typeface="Cambria Math" charset="0"/>
                      </a:rPr>
                      <m:t>×</m:t>
                    </m:r>
                    <m:r>
                      <a:rPr lang="en-US" i="1">
                        <a:latin typeface="Cambria Math" charset="0"/>
                      </a:rPr>
                      <m:t>𝑁</m:t>
                    </m:r>
                  </m:oMath>
                </a14:m>
                <a:r>
                  <a:rPr lang="en-US" dirty="0"/>
                  <a:t> (random) permutation matrix selected randomly</a:t>
                </a:r>
              </a:p>
              <a:p>
                <a:pPr lvl="1"/>
                <a:endParaRPr lang="en-US" b="0" dirty="0">
                  <a:ea typeface="Cambria Math" charset="0"/>
                  <a:cs typeface="Cambria Math" charset="0"/>
                </a:endParaRPr>
              </a:p>
              <a:p>
                <a:pPr marL="457200" lvl="1" indent="0">
                  <a:buNone/>
                </a:pPr>
                <a:endParaRPr lang="en-US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4698" y="1112671"/>
                <a:ext cx="5773472" cy="5319126"/>
              </a:xfr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6090834" y="4605004"/>
                <a:ext cx="2929179" cy="17081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100" dirty="0"/>
                  <a:t>Need to expand the notion of stochastic process to track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sz="2100" i="1" smtClean="0">
                            <a:latin typeface="Cambria Math" panose="02040503050406030204" pitchFamily="18" charset="0"/>
                            <a:ea typeface="Arial Hebrew Scholar" charset="-79"/>
                            <a:cs typeface="Arial Hebrew Scholar" charset="-79"/>
                          </a:rPr>
                        </m:ctrlPr>
                      </m:sSupPr>
                      <m:e>
                        <m:r>
                          <a:rPr lang="en-US" altLang="en-US" sz="2100" i="1">
                            <a:latin typeface="Cambria Math" charset="0"/>
                            <a:ea typeface="Arial Hebrew Scholar" charset="-79"/>
                            <a:cs typeface="Arial Hebrew Scholar" charset="-79"/>
                          </a:rPr>
                          <m:t>𝑁</m:t>
                        </m:r>
                      </m:e>
                      <m:sup>
                        <m:r>
                          <a:rPr lang="en-US" altLang="en-US" sz="2100" i="1" smtClean="0">
                            <a:latin typeface="Cambria Math" charset="0"/>
                            <a:ea typeface="Arial Hebrew Scholar" charset="-79"/>
                            <a:cs typeface="Arial Hebrew Scholar" charset="-79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100" dirty="0"/>
                  <a:t> dimensional random matrices!</a:t>
                </a: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0834" y="4605004"/>
                <a:ext cx="2929179" cy="1708160"/>
              </a:xfrm>
              <a:prstGeom prst="rect">
                <a:avLst/>
              </a:prstGeom>
              <a:blipFill rotWithShape="0">
                <a:blip r:embed="rId4"/>
                <a:stretch>
                  <a:fillRect l="-2495" t="-2135" b="-60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Ink 4"/>
              <p14:cNvContentPartPr/>
              <p14:nvPr/>
            </p14:nvContentPartPr>
            <p14:xfrm>
              <a:off x="262080" y="3684960"/>
              <a:ext cx="8061120" cy="316656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51280" y="3674520"/>
                <a:ext cx="8082360" cy="3187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72260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1640" y="0"/>
            <a:ext cx="7886700" cy="1325563"/>
          </a:xfrm>
        </p:spPr>
        <p:txBody>
          <a:bodyPr/>
          <a:lstStyle/>
          <a:p>
            <a:pPr algn="ctr"/>
            <a:r>
              <a:rPr lang="en-US" dirty="0"/>
              <a:t>Analysis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329400" y="776160"/>
              <a:ext cx="8341200" cy="603504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18600" y="765360"/>
                <a:ext cx="8362800" cy="6056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902058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pPr algn="ctr"/>
            <a:r>
              <a:rPr lang="en-US" dirty="0">
                <a:latin typeface="Arial Hebrew Scholar" charset="-79"/>
                <a:ea typeface="Arial Hebrew Scholar" charset="-79"/>
                <a:cs typeface="Arial Hebrew Scholar" charset="-79"/>
              </a:rPr>
              <a:t>Output Queueing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5636" y="1205345"/>
            <a:ext cx="4665518" cy="2483260"/>
          </a:xfrm>
          <a:prstGeom prst="rect">
            <a:avLst/>
          </a:prstGeom>
        </p:spPr>
      </p:pic>
      <p:sp>
        <p:nvSpPr>
          <p:cNvPr id="8" name="Rectangle 3"/>
          <p:cNvSpPr>
            <a:spLocks noGrp="1" noChangeArrowheads="1"/>
          </p:cNvSpPr>
          <p:nvPr>
            <p:ph idx="1"/>
          </p:nvPr>
        </p:nvSpPr>
        <p:spPr>
          <a:xfrm>
            <a:off x="476250" y="1524000"/>
            <a:ext cx="3596986" cy="5112328"/>
          </a:xfrm>
        </p:spPr>
        <p:txBody>
          <a:bodyPr>
            <a:noAutofit/>
          </a:bodyPr>
          <a:lstStyle/>
          <a:p>
            <a:r>
              <a:rPr lang="en-US" altLang="en-US" sz="2400" dirty="0">
                <a:latin typeface="Arial Hebrew Scholar" charset="-79"/>
                <a:ea typeface="Arial Hebrew Scholar" charset="-79"/>
                <a:cs typeface="Arial Hebrew Scholar" charset="-79"/>
              </a:rPr>
              <a:t>Packets from multiple inputs can be written on a single output</a:t>
            </a:r>
          </a:p>
          <a:p>
            <a:pPr lvl="1"/>
            <a:r>
              <a:rPr lang="en-US" altLang="en-US" sz="2200" dirty="0">
                <a:latin typeface="Arial Hebrew Scholar" charset="-79"/>
                <a:ea typeface="Arial Hebrew Scholar" charset="-79"/>
                <a:cs typeface="Arial Hebrew Scholar" charset="-79"/>
              </a:rPr>
              <a:t>Queued to resolve the read conflict</a:t>
            </a:r>
          </a:p>
          <a:p>
            <a:r>
              <a:rPr lang="en-US" altLang="en-US" sz="2400" dirty="0">
                <a:latin typeface="Arial Hebrew Scholar" charset="-79"/>
                <a:ea typeface="Arial Hebrew Scholar" charset="-79"/>
                <a:cs typeface="Arial Hebrew Scholar" charset="-79"/>
              </a:rPr>
              <a:t>Conceptually simple </a:t>
            </a:r>
          </a:p>
          <a:p>
            <a:endParaRPr lang="en-US" altLang="en-US" sz="2400" dirty="0">
              <a:latin typeface="Arial Hebrew Scholar" charset="-79"/>
              <a:ea typeface="Arial Hebrew Scholar" charset="-79"/>
              <a:cs typeface="Arial Hebrew Scholar" charset="-79"/>
            </a:endParaRPr>
          </a:p>
          <a:p>
            <a:endParaRPr lang="en-US" altLang="en-US" sz="2400" dirty="0">
              <a:latin typeface="Arial Hebrew Scholar" charset="-79"/>
              <a:ea typeface="Arial Hebrew Scholar" charset="-79"/>
              <a:cs typeface="Arial Hebrew Scholar" charset="-79"/>
            </a:endParaRPr>
          </a:p>
          <a:p>
            <a:r>
              <a:rPr lang="en-US" altLang="en-US" sz="2400" dirty="0">
                <a:latin typeface="Arial Hebrew Scholar" charset="-79"/>
                <a:ea typeface="Arial Hebrew Scholar" charset="-79"/>
                <a:cs typeface="Arial Hebrew Scholar" charset="-79"/>
              </a:rPr>
              <a:t>“Write” is often done in hardware via crossbar (for speed)</a:t>
            </a:r>
          </a:p>
          <a:p>
            <a:pPr lvl="1"/>
            <a:r>
              <a:rPr lang="en-US" altLang="en-US" sz="2000" dirty="0">
                <a:latin typeface="Arial Hebrew Scholar" charset="-79"/>
                <a:ea typeface="Arial Hebrew Scholar" charset="-79"/>
                <a:cs typeface="Arial Hebrew Scholar" charset="-79"/>
              </a:rPr>
              <a:t>Expensive to switch N times faster (</a:t>
            </a:r>
            <a:r>
              <a:rPr lang="en-US" altLang="en-US" sz="2000" dirty="0" err="1">
                <a:latin typeface="Arial Hebrew Scholar" charset="-79"/>
                <a:ea typeface="Arial Hebrew Scholar" charset="-79"/>
                <a:cs typeface="Arial Hebrew Scholar" charset="-79"/>
              </a:rPr>
              <a:t>esp</a:t>
            </a:r>
            <a:r>
              <a:rPr lang="en-US" altLang="en-US" sz="2000" dirty="0">
                <a:latin typeface="Arial Hebrew Scholar" charset="-79"/>
                <a:ea typeface="Arial Hebrew Scholar" charset="-79"/>
                <a:cs typeface="Arial Hebrew Scholar" charset="-79"/>
              </a:rPr>
              <a:t> for large N)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2772" y="3741882"/>
            <a:ext cx="5128100" cy="3116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758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1640" y="0"/>
            <a:ext cx="7886700" cy="1325563"/>
          </a:xfrm>
        </p:spPr>
        <p:txBody>
          <a:bodyPr/>
          <a:lstStyle/>
          <a:p>
            <a:pPr algn="ctr"/>
            <a:r>
              <a:rPr lang="en-US" dirty="0"/>
              <a:t>Analysis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507960" y="941040"/>
              <a:ext cx="8562240" cy="556740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97160" y="930240"/>
                <a:ext cx="8583840" cy="5589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573762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pPr algn="ctr"/>
            <a:r>
              <a:rPr lang="en-US" dirty="0">
                <a:latin typeface="Arial Hebrew Scholar" charset="-79"/>
                <a:ea typeface="Arial Hebrew Scholar" charset="-79"/>
                <a:cs typeface="Arial Hebrew Scholar" charset="-79"/>
              </a:rPr>
              <a:t>Randomized Scheduling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13985"/>
          <a:stretch/>
        </p:blipFill>
        <p:spPr>
          <a:xfrm>
            <a:off x="6258818" y="1112671"/>
            <a:ext cx="2757320" cy="18358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648390" y="2851772"/>
            <a:ext cx="236774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Scheduling Matrix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94697" y="1112671"/>
                <a:ext cx="8592842" cy="5629092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endParaRPr lang="en-US" i="1" dirty="0">
                  <a:latin typeface="Cambria Math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                 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 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⌊"/>
                              <m:endChr m:val="⌋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𝑡</m:t>
                                  </m:r>
                                  <m:r>
                                    <a:rPr lang="en-US" i="1">
                                      <a:latin typeface="Cambria Math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en-US" i="1">
                                      <a:latin typeface="Cambria Math" panose="02040503050406030204" pitchFamily="18" charset="0"/>
                                      <a:ea typeface="Arial Hebrew Scholar" charset="-79"/>
                                      <a:cs typeface="Arial Hebrew Scholar" charset="-79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en-US" i="1">
                                      <a:latin typeface="Cambria Math" charset="0"/>
                                      <a:ea typeface="Arial Hebrew Scholar" charset="-79"/>
                                      <a:cs typeface="Arial Hebrew Scholar" charset="-79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altLang="en-US" i="1">
                                      <a:latin typeface="Cambria Math" charset="0"/>
                                      <a:ea typeface="Arial Hebrew Scholar" charset="-79"/>
                                      <a:cs typeface="Arial Hebrew Scholar" charset="-79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+</m:t>
                          </m:r>
                        </m:sub>
                      </m:sSub>
                    </m:oMath>
                  </m:oMathPara>
                </a14:m>
                <a:endParaRPr lang="en-US" b="0" dirty="0"/>
              </a:p>
              <a:p>
                <a:pPr marL="457200" lvl="1" indent="0">
                  <a:buNone/>
                </a:pPr>
                <a:endParaRPr lang="en-US" b="0" i="1" dirty="0">
                  <a:latin typeface="Cambria Math" charset="0"/>
                </a:endParaRP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: </m:t>
                    </m:r>
                    <m:r>
                      <a:rPr lang="en-US" b="0" i="1" smtClean="0">
                        <a:latin typeface="Cambria Math" charset="0"/>
                      </a:rPr>
                      <m:t>𝑁</m:t>
                    </m:r>
                    <m:r>
                      <a:rPr lang="en-US" b="0" i="1" smtClean="0">
                        <a:latin typeface="Cambria Math" charset="0"/>
                      </a:rPr>
                      <m:t>×</m:t>
                    </m:r>
                    <m:r>
                      <a:rPr lang="en-US" b="0" i="1" smtClean="0">
                        <a:latin typeface="Cambria Math" charset="0"/>
                      </a:rPr>
                      <m:t>𝑁</m:t>
                    </m:r>
                  </m:oMath>
                </a14:m>
                <a:r>
                  <a:rPr lang="en-US" b="0" dirty="0"/>
                  <a:t> (random) matrix of 0s and 1s</a:t>
                </a:r>
              </a:p>
              <a:p>
                <a:pPr marL="457200" lvl="1" indent="0">
                  <a:buNone/>
                </a:pPr>
                <a:r>
                  <a:rPr lang="en-US" b="0" dirty="0"/>
                  <a:t> independent arrivals to </a:t>
                </a:r>
                <a:r>
                  <a:rPr lang="en-US" b="0" dirty="0" err="1"/>
                  <a:t>VOQ</a:t>
                </a:r>
                <a:r>
                  <a:rPr lang="en-US" b="0" baseline="-25000" dirty="0" err="1"/>
                  <a:t>ij</a:t>
                </a:r>
                <a:r>
                  <a:rPr lang="en-US" b="0" dirty="0"/>
                  <a:t> w </a:t>
                </a:r>
                <a:r>
                  <a:rPr lang="en-US" b="0" dirty="0" err="1"/>
                  <a:t>prob</a:t>
                </a:r>
                <a:r>
                  <a:rPr lang="en-US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𝑖𝑗</m:t>
                        </m:r>
                      </m:sub>
                    </m:sSub>
                  </m:oMath>
                </a14:m>
                <a:endParaRPr lang="en-US" b="0" dirty="0">
                  <a:ea typeface="Cambria Math" charset="0"/>
                  <a:cs typeface="Cambria Math" charset="0"/>
                </a:endParaRPr>
              </a:p>
              <a:p>
                <a:pPr marL="457200" lvl="1" indent="0">
                  <a:buNone/>
                </a:pPr>
                <a:endParaRPr lang="en-US" dirty="0">
                  <a:ea typeface="Cambria Math" charset="0"/>
                  <a:cs typeface="Cambria Math" charset="0"/>
                </a:endParaRP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𝑆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: </m:t>
                    </m:r>
                    <m:r>
                      <a:rPr lang="en-US" i="1">
                        <a:latin typeface="Cambria Math" charset="0"/>
                      </a:rPr>
                      <m:t>𝑁</m:t>
                    </m:r>
                    <m:r>
                      <a:rPr lang="en-US" i="1">
                        <a:latin typeface="Cambria Math" charset="0"/>
                      </a:rPr>
                      <m:t>×</m:t>
                    </m:r>
                    <m:r>
                      <a:rPr lang="en-US" i="1">
                        <a:latin typeface="Cambria Math" charset="0"/>
                      </a:rPr>
                      <m:t>𝑁</m:t>
                    </m:r>
                  </m:oMath>
                </a14:m>
                <a:r>
                  <a:rPr lang="en-US" dirty="0"/>
                  <a:t> (random) permutation matrix selected randomly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r>
                  <a:rPr lang="en-US" b="1" dirty="0"/>
                  <a:t>Conclusions: </a:t>
                </a:r>
              </a:p>
              <a:p>
                <a:pPr marL="457200" lvl="1" indent="0">
                  <a:buNone/>
                </a:pPr>
                <a:r>
                  <a:rPr lang="en-US" dirty="0"/>
                  <a:t>To ensure stability: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𝑖𝑗</m:t>
                            </m:r>
                          </m:sub>
                        </m:sSub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,</m:t>
                    </m:r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𝑗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𝑖𝑗</m:t>
                            </m:r>
                          </m:sub>
                        </m:sSub>
                      </m:e>
                    </m:nary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&lt;1</m:t>
                    </m:r>
                  </m:oMath>
                </a14:m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r>
                  <a:rPr lang="en-US" dirty="0"/>
                  <a:t>If service rate falls below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dirty="0"/>
                  <a:t>, we are in trouble!! so to just  ensure stability of VOQs, we need the knowledge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dirty="0"/>
                  <a:t>!   </a:t>
                </a:r>
                <a:endParaRPr lang="en-US" b="0" dirty="0">
                  <a:ea typeface="Cambria Math" charset="0"/>
                  <a:cs typeface="Cambria Math" charset="0"/>
                </a:endParaRPr>
              </a:p>
              <a:p>
                <a:pPr marL="457200" lvl="1" indent="0">
                  <a:buNone/>
                </a:pPr>
                <a:endParaRPr lang="en-US" b="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4697" y="1112671"/>
                <a:ext cx="8592842" cy="5629092"/>
              </a:xfrm>
              <a:blipFill>
                <a:blip r:embed="rId3"/>
                <a:stretch>
                  <a:fillRect l="-8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05535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pPr algn="ctr"/>
            <a:r>
              <a:rPr lang="en-US" dirty="0">
                <a:latin typeface="Arial Hebrew Scholar" charset="-79"/>
                <a:ea typeface="Arial Hebrew Scholar" charset="-79"/>
                <a:cs typeface="Arial Hebrew Scholar" charset="-79"/>
              </a:rPr>
              <a:t>Stable Scheduling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13985"/>
          <a:stretch/>
        </p:blipFill>
        <p:spPr>
          <a:xfrm>
            <a:off x="6258818" y="1112671"/>
            <a:ext cx="2757320" cy="18358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648390" y="2851772"/>
            <a:ext cx="236774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Scheduling Matrix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94697" y="1112671"/>
                <a:ext cx="8592842" cy="5629092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endParaRPr lang="en-US" i="1" dirty="0">
                  <a:latin typeface="Cambria Math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                 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 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⌊"/>
                              <m:endChr m:val="⌋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𝑡</m:t>
                                  </m:r>
                                  <m:r>
                                    <a:rPr lang="en-US" i="1">
                                      <a:latin typeface="Cambria Math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en-US" i="1">
                                      <a:latin typeface="Cambria Math" panose="02040503050406030204" pitchFamily="18" charset="0"/>
                                      <a:ea typeface="Arial Hebrew Scholar" charset="-79"/>
                                      <a:cs typeface="Arial Hebrew Scholar" charset="-79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en-US" i="1">
                                      <a:latin typeface="Cambria Math" charset="0"/>
                                      <a:ea typeface="Arial Hebrew Scholar" charset="-79"/>
                                      <a:cs typeface="Arial Hebrew Scholar" charset="-79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altLang="en-US" i="1">
                                      <a:latin typeface="Cambria Math" charset="0"/>
                                      <a:ea typeface="Arial Hebrew Scholar" charset="-79"/>
                                      <a:cs typeface="Arial Hebrew Scholar" charset="-79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+</m:t>
                          </m:r>
                        </m:sub>
                      </m:sSub>
                    </m:oMath>
                  </m:oMathPara>
                </a14:m>
                <a:endParaRPr lang="en-US" b="0" dirty="0"/>
              </a:p>
              <a:p>
                <a:pPr marL="457200" lvl="1" indent="0">
                  <a:buNone/>
                </a:pPr>
                <a:endParaRPr lang="en-US" b="0" i="1" dirty="0">
                  <a:latin typeface="Cambria Math" charset="0"/>
                </a:endParaRP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: </m:t>
                    </m:r>
                    <m:r>
                      <a:rPr lang="en-US" b="0" i="1" smtClean="0">
                        <a:latin typeface="Cambria Math" charset="0"/>
                      </a:rPr>
                      <m:t>𝑁</m:t>
                    </m:r>
                    <m:r>
                      <a:rPr lang="en-US" b="0" i="1" smtClean="0">
                        <a:latin typeface="Cambria Math" charset="0"/>
                      </a:rPr>
                      <m:t>×</m:t>
                    </m:r>
                    <m:r>
                      <a:rPr lang="en-US" b="0" i="1" smtClean="0">
                        <a:latin typeface="Cambria Math" charset="0"/>
                      </a:rPr>
                      <m:t>𝑁</m:t>
                    </m:r>
                  </m:oMath>
                </a14:m>
                <a:r>
                  <a:rPr lang="en-US" b="0" dirty="0"/>
                  <a:t> (random) matrix of 0s and 1s</a:t>
                </a:r>
              </a:p>
              <a:p>
                <a:pPr marL="457200" lvl="1" indent="0">
                  <a:buNone/>
                </a:pPr>
                <a:r>
                  <a:rPr lang="en-US" b="0" dirty="0"/>
                  <a:t> independent arrivals to </a:t>
                </a:r>
                <a:r>
                  <a:rPr lang="en-US" b="0" dirty="0" err="1"/>
                  <a:t>VOQ</a:t>
                </a:r>
                <a:r>
                  <a:rPr lang="en-US" b="0" baseline="-25000" dirty="0" err="1"/>
                  <a:t>ij</a:t>
                </a:r>
                <a:r>
                  <a:rPr lang="en-US" b="0" dirty="0"/>
                  <a:t> w </a:t>
                </a:r>
                <a:r>
                  <a:rPr lang="en-US" b="0" dirty="0" err="1"/>
                  <a:t>prob</a:t>
                </a:r>
                <a:r>
                  <a:rPr lang="en-US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𝑖𝑗</m:t>
                        </m:r>
                      </m:sub>
                    </m:sSub>
                  </m:oMath>
                </a14:m>
                <a:endParaRPr lang="en-US" b="0" dirty="0">
                  <a:ea typeface="Cambria Math" charset="0"/>
                  <a:cs typeface="Cambria Math" charset="0"/>
                </a:endParaRPr>
              </a:p>
              <a:p>
                <a:pPr marL="457200" lvl="1" indent="0">
                  <a:buNone/>
                </a:pPr>
                <a:endParaRPr lang="en-US" dirty="0">
                  <a:ea typeface="Cambria Math" charset="0"/>
                  <a:cs typeface="Cambria Math" charset="0"/>
                </a:endParaRP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𝑆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: </m:t>
                    </m:r>
                    <m:r>
                      <a:rPr lang="en-US" i="1">
                        <a:latin typeface="Cambria Math" charset="0"/>
                      </a:rPr>
                      <m:t>𝑁</m:t>
                    </m:r>
                    <m:r>
                      <a:rPr lang="en-US" i="1">
                        <a:latin typeface="Cambria Math" charset="0"/>
                      </a:rPr>
                      <m:t>×</m:t>
                    </m:r>
                    <m:r>
                      <a:rPr lang="en-US" i="1">
                        <a:latin typeface="Cambria Math" charset="0"/>
                      </a:rPr>
                      <m:t>𝑁</m:t>
                    </m:r>
                  </m:oMath>
                </a14:m>
                <a:r>
                  <a:rPr lang="en-US" dirty="0"/>
                  <a:t> permutation matrix selected based on the state of the switch (which VOQ gets priority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r>
                  <a:rPr lang="en-US" b="1" dirty="0"/>
                  <a:t>Challenges: </a:t>
                </a:r>
              </a:p>
              <a:p>
                <a:pPr lvl="1"/>
                <a:r>
                  <a:rPr lang="en-US" dirty="0"/>
                  <a:t>Adaptive to traffic variations</a:t>
                </a:r>
              </a:p>
              <a:p>
                <a:pPr lvl="1"/>
                <a:r>
                  <a:rPr lang="en-US" dirty="0"/>
                  <a:t>Low complexity</a:t>
                </a:r>
              </a:p>
              <a:p>
                <a:pPr lvl="1"/>
                <a:r>
                  <a:rPr lang="en-US" dirty="0"/>
                  <a:t>Fairness </a:t>
                </a:r>
              </a:p>
              <a:p>
                <a:pPr marL="457200" lvl="1" indent="0">
                  <a:buNone/>
                </a:pPr>
                <a:endParaRPr lang="en-US" b="0" dirty="0">
                  <a:ea typeface="Cambria Math" charset="0"/>
                  <a:cs typeface="Cambria Math" charset="0"/>
                </a:endParaRPr>
              </a:p>
              <a:p>
                <a:pPr marL="457200" lvl="1" indent="0">
                  <a:buNone/>
                </a:pPr>
                <a:endParaRPr lang="en-US" b="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4697" y="1112671"/>
                <a:ext cx="8592842" cy="5629092"/>
              </a:xfrm>
              <a:blipFill rotWithShape="0">
                <a:blip r:embed="rId3"/>
                <a:stretch>
                  <a:fillRect l="-1064" t="-3900" r="-11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4682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pPr algn="ctr"/>
            <a:r>
              <a:rPr lang="en-US" dirty="0">
                <a:latin typeface="Arial Hebrew Scholar" charset="-79"/>
                <a:ea typeface="Arial Hebrew Scholar" charset="-79"/>
                <a:cs typeface="Arial Hebrew Scholar" charset="-79"/>
              </a:rPr>
              <a:t>Maximal Scheduling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13985"/>
          <a:stretch/>
        </p:blipFill>
        <p:spPr>
          <a:xfrm>
            <a:off x="6214261" y="1325563"/>
            <a:ext cx="2757320" cy="18358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603833" y="3232349"/>
            <a:ext cx="236774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Scheduling </a:t>
            </a:r>
            <a:r>
              <a:rPr lang="en-US" sz="2200"/>
              <a:t>Matrix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94698" y="1112671"/>
                <a:ext cx="7538956" cy="5551600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endParaRPr lang="en-US" i="1" dirty="0">
                  <a:latin typeface="Cambria Math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 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⌊"/>
                              <m:endChr m:val="⌋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𝑡</m:t>
                                  </m:r>
                                  <m:r>
                                    <a:rPr lang="en-US" i="1">
                                      <a:latin typeface="Cambria Math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en-US" i="1">
                                      <a:latin typeface="Cambria Math" panose="02040503050406030204" pitchFamily="18" charset="0"/>
                                      <a:ea typeface="Arial Hebrew Scholar" charset="-79"/>
                                      <a:cs typeface="Arial Hebrew Scholar" charset="-79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en-US" i="1">
                                      <a:latin typeface="Cambria Math" charset="0"/>
                                      <a:ea typeface="Arial Hebrew Scholar" charset="-79"/>
                                      <a:cs typeface="Arial Hebrew Scholar" charset="-79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altLang="en-US" i="1">
                                      <a:latin typeface="Cambria Math" charset="0"/>
                                      <a:ea typeface="Arial Hebrew Scholar" charset="-79"/>
                                      <a:cs typeface="Arial Hebrew Scholar" charset="-79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+</m:t>
                          </m:r>
                        </m:sub>
                      </m:sSub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endParaRPr lang="en-US" b="0" dirty="0"/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: </m:t>
                    </m:r>
                    <m:r>
                      <a:rPr lang="en-US" b="0" i="1" smtClean="0">
                        <a:latin typeface="Cambria Math" charset="0"/>
                      </a:rPr>
                      <m:t>𝑁</m:t>
                    </m:r>
                    <m:r>
                      <a:rPr lang="en-US" b="0" i="1" smtClean="0">
                        <a:latin typeface="Cambria Math" charset="0"/>
                      </a:rPr>
                      <m:t>×</m:t>
                    </m:r>
                    <m:r>
                      <a:rPr lang="en-US" b="0" i="1" smtClean="0">
                        <a:latin typeface="Cambria Math" charset="0"/>
                      </a:rPr>
                      <m:t>𝑁</m:t>
                    </m:r>
                  </m:oMath>
                </a14:m>
                <a:r>
                  <a:rPr lang="en-US" b="0" dirty="0"/>
                  <a:t> (random) matrix of 0s and 1s</a:t>
                </a:r>
              </a:p>
              <a:p>
                <a:pPr marL="457200" lvl="1" indent="0">
                  <a:buNone/>
                </a:pPr>
                <a:r>
                  <a:rPr lang="en-US" b="0" dirty="0"/>
                  <a:t> independent arrivals to </a:t>
                </a:r>
                <a:r>
                  <a:rPr lang="en-US" b="0" dirty="0" err="1"/>
                  <a:t>VOQ</a:t>
                </a:r>
                <a:r>
                  <a:rPr lang="en-US" b="0" baseline="-25000" dirty="0" err="1"/>
                  <a:t>ij</a:t>
                </a:r>
                <a:r>
                  <a:rPr lang="en-US" b="0" dirty="0"/>
                  <a:t> w </a:t>
                </a:r>
                <a:r>
                  <a:rPr lang="en-US" b="0" dirty="0" err="1"/>
                  <a:t>prob</a:t>
                </a:r>
                <a:r>
                  <a:rPr lang="en-US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𝑖𝑗</m:t>
                        </m:r>
                      </m:sub>
                    </m:sSub>
                  </m:oMath>
                </a14:m>
                <a:endParaRPr lang="en-US" b="0" dirty="0">
                  <a:ea typeface="Cambria Math" charset="0"/>
                  <a:cs typeface="Cambria Math" charset="0"/>
                </a:endParaRPr>
              </a:p>
              <a:p>
                <a:pPr marL="457200" lvl="1" indent="0">
                  <a:buNone/>
                </a:pPr>
                <a:endParaRPr lang="en-US" dirty="0">
                  <a:ea typeface="Cambria Math" charset="0"/>
                  <a:cs typeface="Cambria Math" charset="0"/>
                </a:endParaRP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𝑆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: </m:t>
                    </m:r>
                    <m:r>
                      <a:rPr lang="en-US" i="1">
                        <a:latin typeface="Cambria Math" charset="0"/>
                      </a:rPr>
                      <m:t>𝑁</m:t>
                    </m:r>
                    <m:r>
                      <a:rPr lang="en-US" i="1">
                        <a:latin typeface="Cambria Math" charset="0"/>
                      </a:rPr>
                      <m:t>×</m:t>
                    </m:r>
                    <m:r>
                      <a:rPr lang="en-US" i="1">
                        <a:latin typeface="Cambria Math" charset="0"/>
                      </a:rPr>
                      <m:t>𝑁</m:t>
                    </m:r>
                  </m:oMath>
                </a14:m>
                <a:r>
                  <a:rPr lang="en-US" dirty="0"/>
                  <a:t> permutation matrix selected to serve maximum number of packets (maximal matching)</a:t>
                </a:r>
              </a:p>
              <a:p>
                <a:pPr lvl="2"/>
                <a:r>
                  <a:rPr lang="en-US" dirty="0"/>
                  <a:t>Complexity? </a:t>
                </a:r>
              </a:p>
              <a:p>
                <a:pPr lvl="2"/>
                <a:endParaRPr lang="en-US" b="0" dirty="0">
                  <a:ea typeface="Cambria Math" charset="0"/>
                  <a:cs typeface="Cambria Math" charset="0"/>
                </a:endParaRPr>
              </a:p>
              <a:p>
                <a:pPr marL="457200" lvl="1" indent="0">
                  <a:buNone/>
                </a:pPr>
                <a:r>
                  <a:rPr lang="en-US" b="0" dirty="0"/>
                  <a:t>Seminal Work (Dai and </a:t>
                </a:r>
                <a:r>
                  <a:rPr lang="en-US" b="0" dirty="0" err="1"/>
                  <a:t>Prabhakar</a:t>
                </a:r>
                <a:r>
                  <a:rPr lang="en-US" b="0" dirty="0"/>
                  <a:t>, 2000):</a:t>
                </a:r>
              </a:p>
              <a:p>
                <a:pPr marL="457200" lvl="1" indent="0">
                  <a:buNone/>
                </a:pPr>
                <a:r>
                  <a:rPr lang="en-US" dirty="0"/>
                  <a:t>	</a:t>
                </a:r>
              </a:p>
              <a:p>
                <a:pPr marL="457200" lvl="1" indent="0">
                  <a:buNone/>
                </a:pPr>
                <a:r>
                  <a:rPr lang="en-US" dirty="0">
                    <a:sym typeface="Wingdings"/>
                  </a:rPr>
                  <a:t>	 </a:t>
                </a:r>
                <a:r>
                  <a:rPr lang="en-US" dirty="0"/>
                  <a:t>Not sufficient for all loads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r>
                  <a:rPr lang="en-US" dirty="0"/>
                  <a:t>	</a:t>
                </a:r>
                <a:r>
                  <a:rPr lang="en-US" dirty="0">
                    <a:sym typeface="Wingdings"/>
                  </a:rPr>
                  <a:t></a:t>
                </a:r>
                <a:r>
                  <a:rPr lang="en-US" dirty="0"/>
                  <a:t> Sufficient if 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𝑖𝑗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𝑖𝑗</m:t>
                            </m:r>
                          </m:sub>
                        </m:sSub>
                      </m:e>
                    </m:nary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&lt;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0.5</m:t>
                    </m:r>
                  </m:oMath>
                </a14:m>
                <a:r>
                  <a:rPr lang="en-US" b="0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4698" y="1112671"/>
                <a:ext cx="7538956" cy="5551600"/>
              </a:xfrm>
              <a:blipFill rotWithShape="0">
                <a:blip r:embed="rId3"/>
                <a:stretch>
                  <a:fillRect b="-140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5563892" y="5530750"/>
            <a:ext cx="29514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Or equivalently switch speed up of 2 </a:t>
            </a:r>
            <a:r>
              <a:rPr lang="en-US" sz="2400" dirty="0">
                <a:sym typeface="Wingdings"/>
              </a:rPr>
              <a:t>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79017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pPr algn="ctr"/>
            <a:r>
              <a:rPr lang="en-US" dirty="0">
                <a:latin typeface="Arial Hebrew Scholar" charset="-79"/>
                <a:ea typeface="Arial Hebrew Scholar" charset="-79"/>
                <a:cs typeface="Arial Hebrew Scholar" charset="-79"/>
              </a:rPr>
              <a:t>Input Queueing</a:t>
            </a:r>
          </a:p>
        </p:txBody>
      </p:sp>
      <p:sp>
        <p:nvSpPr>
          <p:cNvPr id="8" name="Rectangle 3"/>
          <p:cNvSpPr>
            <a:spLocks noGrp="1" noChangeArrowheads="1"/>
          </p:cNvSpPr>
          <p:nvPr>
            <p:ph idx="1"/>
          </p:nvPr>
        </p:nvSpPr>
        <p:spPr>
          <a:xfrm>
            <a:off x="476250" y="1524000"/>
            <a:ext cx="3664215" cy="5112328"/>
          </a:xfrm>
        </p:spPr>
        <p:txBody>
          <a:bodyPr>
            <a:noAutofit/>
          </a:bodyPr>
          <a:lstStyle/>
          <a:p>
            <a:r>
              <a:rPr lang="en-US" altLang="en-US" dirty="0">
                <a:latin typeface="Arial Hebrew Scholar" charset="-79"/>
                <a:ea typeface="Arial Hebrew Scholar" charset="-79"/>
                <a:cs typeface="Arial Hebrew Scholar" charset="-79"/>
              </a:rPr>
              <a:t>Packets are queued at each input</a:t>
            </a:r>
          </a:p>
          <a:p>
            <a:endParaRPr lang="en-US" altLang="en-US" dirty="0">
              <a:latin typeface="Arial Hebrew Scholar" charset="-79"/>
              <a:ea typeface="Arial Hebrew Scholar" charset="-79"/>
              <a:cs typeface="Arial Hebrew Scholar" charset="-79"/>
            </a:endParaRPr>
          </a:p>
          <a:p>
            <a:r>
              <a:rPr lang="en-US" altLang="en-US" dirty="0">
                <a:latin typeface="Arial Hebrew Scholar" charset="-79"/>
                <a:ea typeface="Arial Hebrew Scholar" charset="-79"/>
                <a:cs typeface="Arial Hebrew Scholar" charset="-79"/>
              </a:rPr>
              <a:t>Conceptually simple</a:t>
            </a:r>
          </a:p>
          <a:p>
            <a:endParaRPr lang="en-US" altLang="en-US" dirty="0">
              <a:latin typeface="Arial Hebrew Scholar" charset="-79"/>
              <a:ea typeface="Arial Hebrew Scholar" charset="-79"/>
              <a:cs typeface="Arial Hebrew Scholar" charset="-79"/>
            </a:endParaRPr>
          </a:p>
          <a:p>
            <a:r>
              <a:rPr lang="en-US" altLang="en-US" dirty="0">
                <a:latin typeface="Arial Hebrew Scholar" charset="-79"/>
                <a:ea typeface="Arial Hebrew Scholar" charset="-79"/>
                <a:cs typeface="Arial Hebrew Scholar" charset="-79"/>
              </a:rPr>
              <a:t>If used w FCFS, then low utilization due to </a:t>
            </a:r>
            <a:r>
              <a:rPr lang="en-US" altLang="en-US" dirty="0" err="1">
                <a:latin typeface="Arial Hebrew Scholar" charset="-79"/>
                <a:ea typeface="Arial Hebrew Scholar" charset="-79"/>
                <a:cs typeface="Arial Hebrew Scholar" charset="-79"/>
              </a:rPr>
              <a:t>HoL</a:t>
            </a:r>
            <a:r>
              <a:rPr lang="en-US" altLang="en-US" dirty="0">
                <a:latin typeface="Arial Hebrew Scholar" charset="-79"/>
                <a:ea typeface="Arial Hebrew Scholar" charset="-79"/>
                <a:cs typeface="Arial Hebrew Scholar" charset="-79"/>
              </a:rPr>
              <a:t> blocking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Can cause throughput to be limited to 58.6% </a:t>
            </a:r>
            <a:endParaRPr lang="en-US" altLang="en-US" sz="2400" dirty="0">
              <a:latin typeface="Arial Hebrew Scholar" charset="-79"/>
              <a:ea typeface="Arial Hebrew Scholar" charset="-79"/>
              <a:cs typeface="Arial Hebrew Scholar" charset="-79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116" y="1325563"/>
            <a:ext cx="4023234" cy="2148609"/>
          </a:xfrm>
          <a:prstGeom prst="rect">
            <a:avLst/>
          </a:prstGeom>
        </p:spPr>
      </p:pic>
      <p:grpSp>
        <p:nvGrpSpPr>
          <p:cNvPr id="6" name="Group 79"/>
          <p:cNvGrpSpPr>
            <a:grpSpLocks/>
          </p:cNvGrpSpPr>
          <p:nvPr/>
        </p:nvGrpSpPr>
        <p:grpSpPr bwMode="auto">
          <a:xfrm>
            <a:off x="6736486" y="3684661"/>
            <a:ext cx="2102716" cy="2230148"/>
            <a:chOff x="3074" y="2025"/>
            <a:chExt cx="1907" cy="1944"/>
          </a:xfrm>
        </p:grpSpPr>
        <p:grpSp>
          <p:nvGrpSpPr>
            <p:cNvPr id="7" name="Group 31"/>
            <p:cNvGrpSpPr>
              <a:grpSpLocks/>
            </p:cNvGrpSpPr>
            <p:nvPr/>
          </p:nvGrpSpPr>
          <p:grpSpPr bwMode="auto">
            <a:xfrm>
              <a:off x="3074" y="2047"/>
              <a:ext cx="1907" cy="1140"/>
              <a:chOff x="523" y="977"/>
              <a:chExt cx="2099" cy="1357"/>
            </a:xfrm>
          </p:grpSpPr>
          <p:sp>
            <p:nvSpPr>
              <p:cNvPr id="18" name="Rectangle 32"/>
              <p:cNvSpPr>
                <a:spLocks noChangeArrowheads="1"/>
              </p:cNvSpPr>
              <p:nvPr/>
            </p:nvSpPr>
            <p:spPr bwMode="auto">
              <a:xfrm>
                <a:off x="1208" y="977"/>
                <a:ext cx="745" cy="1357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 sz="1800"/>
              </a:p>
            </p:txBody>
          </p:sp>
          <p:grpSp>
            <p:nvGrpSpPr>
              <p:cNvPr id="19" name="Group 33"/>
              <p:cNvGrpSpPr>
                <a:grpSpLocks/>
              </p:cNvGrpSpPr>
              <p:nvPr/>
            </p:nvGrpSpPr>
            <p:grpSpPr bwMode="auto">
              <a:xfrm>
                <a:off x="804" y="997"/>
                <a:ext cx="249" cy="1295"/>
                <a:chOff x="748" y="997"/>
                <a:chExt cx="249" cy="1295"/>
              </a:xfrm>
            </p:grpSpPr>
            <p:sp>
              <p:nvSpPr>
                <p:cNvPr id="38" name="Rectangle 34"/>
                <p:cNvSpPr>
                  <a:spLocks noChangeArrowheads="1"/>
                </p:cNvSpPr>
                <p:nvPr/>
              </p:nvSpPr>
              <p:spPr bwMode="auto">
                <a:xfrm>
                  <a:off x="759" y="997"/>
                  <a:ext cx="240" cy="352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endParaRPr lang="en-US" altLang="en-US" sz="1800"/>
                </a:p>
              </p:txBody>
            </p:sp>
            <p:sp>
              <p:nvSpPr>
                <p:cNvPr id="39" name="Rectangle 35"/>
                <p:cNvSpPr>
                  <a:spLocks noChangeArrowheads="1"/>
                </p:cNvSpPr>
                <p:nvPr/>
              </p:nvSpPr>
              <p:spPr bwMode="auto">
                <a:xfrm>
                  <a:off x="750" y="1472"/>
                  <a:ext cx="240" cy="352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endParaRPr lang="en-US" altLang="en-US" sz="1800"/>
                </a:p>
              </p:txBody>
            </p:sp>
            <p:sp>
              <p:nvSpPr>
                <p:cNvPr id="40" name="Rectangle 36"/>
                <p:cNvSpPr>
                  <a:spLocks noChangeArrowheads="1"/>
                </p:cNvSpPr>
                <p:nvPr/>
              </p:nvSpPr>
              <p:spPr bwMode="auto">
                <a:xfrm>
                  <a:off x="748" y="1938"/>
                  <a:ext cx="240" cy="352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endParaRPr lang="en-US" altLang="en-US" sz="1800"/>
                </a:p>
              </p:txBody>
            </p:sp>
          </p:grpSp>
          <p:grpSp>
            <p:nvGrpSpPr>
              <p:cNvPr id="20" name="Group 37"/>
              <p:cNvGrpSpPr>
                <a:grpSpLocks/>
              </p:cNvGrpSpPr>
              <p:nvPr/>
            </p:nvGrpSpPr>
            <p:grpSpPr bwMode="auto">
              <a:xfrm>
                <a:off x="2109" y="1002"/>
                <a:ext cx="249" cy="1295"/>
                <a:chOff x="748" y="997"/>
                <a:chExt cx="249" cy="1295"/>
              </a:xfrm>
            </p:grpSpPr>
            <p:sp>
              <p:nvSpPr>
                <p:cNvPr id="35" name="Rectangle 38"/>
                <p:cNvSpPr>
                  <a:spLocks noChangeArrowheads="1"/>
                </p:cNvSpPr>
                <p:nvPr/>
              </p:nvSpPr>
              <p:spPr bwMode="auto">
                <a:xfrm>
                  <a:off x="759" y="997"/>
                  <a:ext cx="238" cy="352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rgbClr val="FF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endParaRPr lang="en-US" altLang="en-US" sz="1800"/>
                </a:p>
              </p:txBody>
            </p:sp>
            <p:sp>
              <p:nvSpPr>
                <p:cNvPr id="36" name="Rectangle 39"/>
                <p:cNvSpPr>
                  <a:spLocks noChangeArrowheads="1"/>
                </p:cNvSpPr>
                <p:nvPr/>
              </p:nvSpPr>
              <p:spPr bwMode="auto">
                <a:xfrm>
                  <a:off x="750" y="1472"/>
                  <a:ext cx="238" cy="352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accent2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algn="ctr"/>
                  <a:endParaRPr lang="en-US" altLang="en-US" sz="1800"/>
                </a:p>
              </p:txBody>
            </p:sp>
            <p:sp>
              <p:nvSpPr>
                <p:cNvPr id="37" name="Rectangle 40"/>
                <p:cNvSpPr>
                  <a:spLocks noChangeArrowheads="1"/>
                </p:cNvSpPr>
                <p:nvPr/>
              </p:nvSpPr>
              <p:spPr bwMode="auto">
                <a:xfrm>
                  <a:off x="748" y="1940"/>
                  <a:ext cx="238" cy="352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rgbClr val="008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endParaRPr lang="en-US" altLang="en-US" sz="1800"/>
                </a:p>
              </p:txBody>
            </p:sp>
          </p:grpSp>
          <p:sp>
            <p:nvSpPr>
              <p:cNvPr id="21" name="Line 41"/>
              <p:cNvSpPr>
                <a:spLocks noChangeShapeType="1"/>
              </p:cNvSpPr>
              <p:nvPr/>
            </p:nvSpPr>
            <p:spPr bwMode="auto">
              <a:xfrm>
                <a:off x="1946" y="1181"/>
                <a:ext cx="162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2" name="Line 42"/>
              <p:cNvSpPr>
                <a:spLocks noChangeShapeType="1"/>
              </p:cNvSpPr>
              <p:nvPr/>
            </p:nvSpPr>
            <p:spPr bwMode="auto">
              <a:xfrm>
                <a:off x="1940" y="1644"/>
                <a:ext cx="163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3" name="Line 43"/>
              <p:cNvSpPr>
                <a:spLocks noChangeShapeType="1"/>
              </p:cNvSpPr>
              <p:nvPr/>
            </p:nvSpPr>
            <p:spPr bwMode="auto">
              <a:xfrm>
                <a:off x="1940" y="2119"/>
                <a:ext cx="163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4" name="Line 44"/>
              <p:cNvSpPr>
                <a:spLocks noChangeShapeType="1"/>
              </p:cNvSpPr>
              <p:nvPr/>
            </p:nvSpPr>
            <p:spPr bwMode="auto">
              <a:xfrm>
                <a:off x="1044" y="1164"/>
                <a:ext cx="163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5" name="Line 45"/>
              <p:cNvSpPr>
                <a:spLocks noChangeShapeType="1"/>
              </p:cNvSpPr>
              <p:nvPr/>
            </p:nvSpPr>
            <p:spPr bwMode="auto">
              <a:xfrm>
                <a:off x="1038" y="1629"/>
                <a:ext cx="162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6" name="Line 46"/>
              <p:cNvSpPr>
                <a:spLocks noChangeShapeType="1"/>
              </p:cNvSpPr>
              <p:nvPr/>
            </p:nvSpPr>
            <p:spPr bwMode="auto">
              <a:xfrm>
                <a:off x="1038" y="2102"/>
                <a:ext cx="162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grpSp>
            <p:nvGrpSpPr>
              <p:cNvPr id="27" name="Group 47"/>
              <p:cNvGrpSpPr>
                <a:grpSpLocks/>
              </p:cNvGrpSpPr>
              <p:nvPr/>
            </p:nvGrpSpPr>
            <p:grpSpPr bwMode="auto">
              <a:xfrm>
                <a:off x="523" y="1169"/>
                <a:ext cx="288" cy="939"/>
                <a:chOff x="-60" y="1148"/>
                <a:chExt cx="168" cy="939"/>
              </a:xfrm>
            </p:grpSpPr>
            <p:sp>
              <p:nvSpPr>
                <p:cNvPr id="32" name="Line 48"/>
                <p:cNvSpPr>
                  <a:spLocks noChangeShapeType="1"/>
                </p:cNvSpPr>
                <p:nvPr/>
              </p:nvSpPr>
              <p:spPr bwMode="auto">
                <a:xfrm>
                  <a:off x="-54" y="1148"/>
                  <a:ext cx="162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33" name="Line 49"/>
                <p:cNvSpPr>
                  <a:spLocks noChangeShapeType="1"/>
                </p:cNvSpPr>
                <p:nvPr/>
              </p:nvSpPr>
              <p:spPr bwMode="auto">
                <a:xfrm>
                  <a:off x="-60" y="1613"/>
                  <a:ext cx="162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34" name="Line 50"/>
                <p:cNvSpPr>
                  <a:spLocks noChangeShapeType="1"/>
                </p:cNvSpPr>
                <p:nvPr/>
              </p:nvSpPr>
              <p:spPr bwMode="auto">
                <a:xfrm>
                  <a:off x="-60" y="2087"/>
                  <a:ext cx="162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28" name="Group 51"/>
              <p:cNvGrpSpPr>
                <a:grpSpLocks/>
              </p:cNvGrpSpPr>
              <p:nvPr/>
            </p:nvGrpSpPr>
            <p:grpSpPr bwMode="auto">
              <a:xfrm>
                <a:off x="2334" y="1173"/>
                <a:ext cx="288" cy="939"/>
                <a:chOff x="-60" y="1148"/>
                <a:chExt cx="168" cy="939"/>
              </a:xfrm>
            </p:grpSpPr>
            <p:sp>
              <p:nvSpPr>
                <p:cNvPr id="29" name="Line 52"/>
                <p:cNvSpPr>
                  <a:spLocks noChangeShapeType="1"/>
                </p:cNvSpPr>
                <p:nvPr/>
              </p:nvSpPr>
              <p:spPr bwMode="auto">
                <a:xfrm>
                  <a:off x="-54" y="1148"/>
                  <a:ext cx="162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30" name="Line 53"/>
                <p:cNvSpPr>
                  <a:spLocks noChangeShapeType="1"/>
                </p:cNvSpPr>
                <p:nvPr/>
              </p:nvSpPr>
              <p:spPr bwMode="auto">
                <a:xfrm>
                  <a:off x="-60" y="1615"/>
                  <a:ext cx="162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31" name="Line 54"/>
                <p:cNvSpPr>
                  <a:spLocks noChangeShapeType="1"/>
                </p:cNvSpPr>
                <p:nvPr/>
              </p:nvSpPr>
              <p:spPr bwMode="auto">
                <a:xfrm>
                  <a:off x="-60" y="2087"/>
                  <a:ext cx="162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</p:grpSp>
        <p:sp>
          <p:nvSpPr>
            <p:cNvPr id="9" name="Text Box 63"/>
            <p:cNvSpPr txBox="1">
              <a:spLocks noChangeArrowheads="1"/>
            </p:cNvSpPr>
            <p:nvPr/>
          </p:nvSpPr>
          <p:spPr bwMode="auto">
            <a:xfrm>
              <a:off x="3287" y="3219"/>
              <a:ext cx="1407" cy="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altLang="en-US" sz="1800" dirty="0">
                  <a:latin typeface="Gill Sans MT" charset="0"/>
                </a:rPr>
                <a:t>one packet time later: green packet experiences HOL blocking</a:t>
              </a:r>
              <a:endParaRPr lang="en-US" altLang="en-US" sz="1800" i="1" dirty="0">
                <a:latin typeface="Gill Sans MT" charset="0"/>
              </a:endParaRPr>
            </a:p>
          </p:txBody>
        </p:sp>
        <p:sp>
          <p:nvSpPr>
            <p:cNvPr id="10" name="Text Box 65"/>
            <p:cNvSpPr txBox="1">
              <a:spLocks noChangeArrowheads="1"/>
            </p:cNvSpPr>
            <p:nvPr/>
          </p:nvSpPr>
          <p:spPr bwMode="auto">
            <a:xfrm>
              <a:off x="3778" y="2507"/>
              <a:ext cx="471" cy="3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en-US" sz="1600"/>
                <a:t>switch</a:t>
              </a:r>
            </a:p>
            <a:p>
              <a:r>
                <a:rPr lang="en-US" altLang="en-US" sz="1600"/>
                <a:t>fabric</a:t>
              </a:r>
            </a:p>
          </p:txBody>
        </p:sp>
        <p:sp>
          <p:nvSpPr>
            <p:cNvPr id="11" name="Rectangle 66"/>
            <p:cNvSpPr>
              <a:spLocks noChangeArrowheads="1"/>
            </p:cNvSpPr>
            <p:nvPr/>
          </p:nvSpPr>
          <p:spPr bwMode="auto">
            <a:xfrm>
              <a:off x="4551" y="2025"/>
              <a:ext cx="159" cy="83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endParaRPr lang="en-US" altLang="en-US" sz="1800"/>
            </a:p>
          </p:txBody>
        </p:sp>
        <p:sp>
          <p:nvSpPr>
            <p:cNvPr id="12" name="Rectangle 69"/>
            <p:cNvSpPr>
              <a:spLocks noChangeArrowheads="1"/>
            </p:cNvSpPr>
            <p:nvPr/>
          </p:nvSpPr>
          <p:spPr bwMode="auto">
            <a:xfrm>
              <a:off x="3363" y="2050"/>
              <a:ext cx="159" cy="82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endParaRPr lang="en-US" altLang="en-US" sz="1800"/>
            </a:p>
          </p:txBody>
        </p:sp>
        <p:sp>
          <p:nvSpPr>
            <p:cNvPr id="13" name="Rectangle 70"/>
            <p:cNvSpPr>
              <a:spLocks noChangeArrowheads="1"/>
            </p:cNvSpPr>
            <p:nvPr/>
          </p:nvSpPr>
          <p:spPr bwMode="auto">
            <a:xfrm>
              <a:off x="3360" y="2916"/>
              <a:ext cx="159" cy="83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endParaRPr lang="en-US" altLang="en-US" sz="1800"/>
            </a:p>
          </p:txBody>
        </p:sp>
        <p:sp>
          <p:nvSpPr>
            <p:cNvPr id="14" name="Freeform 71"/>
            <p:cNvSpPr>
              <a:spLocks/>
            </p:cNvSpPr>
            <p:nvPr/>
          </p:nvSpPr>
          <p:spPr bwMode="auto">
            <a:xfrm>
              <a:off x="3585" y="2324"/>
              <a:ext cx="878" cy="618"/>
            </a:xfrm>
            <a:custGeom>
              <a:avLst/>
              <a:gdLst>
                <a:gd name="T0" fmla="*/ 0 w 967"/>
                <a:gd name="T1" fmla="*/ 65 h 735"/>
                <a:gd name="T2" fmla="*/ 134 w 967"/>
                <a:gd name="T3" fmla="*/ 65 h 735"/>
                <a:gd name="T4" fmla="*/ 251 w 967"/>
                <a:gd name="T5" fmla="*/ 0 h 735"/>
                <a:gd name="T6" fmla="*/ 0 60000 65536"/>
                <a:gd name="T7" fmla="*/ 0 60000 65536"/>
                <a:gd name="T8" fmla="*/ 0 60000 65536"/>
                <a:gd name="T9" fmla="*/ 0 w 967"/>
                <a:gd name="T10" fmla="*/ 0 h 735"/>
                <a:gd name="T11" fmla="*/ 967 w 967"/>
                <a:gd name="T12" fmla="*/ 735 h 73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967" h="735">
                  <a:moveTo>
                    <a:pt x="0" y="733"/>
                  </a:moveTo>
                  <a:lnTo>
                    <a:pt x="522" y="735"/>
                  </a:lnTo>
                  <a:lnTo>
                    <a:pt x="967" y="0"/>
                  </a:lnTo>
                </a:path>
              </a:pathLst>
            </a:custGeom>
            <a:noFill/>
            <a:ln w="28575" cap="flat" cmpd="sng">
              <a:solidFill>
                <a:srgbClr val="FF0000"/>
              </a:solidFill>
              <a:prstDash val="dash"/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5" name="Freeform 72"/>
            <p:cNvSpPr>
              <a:spLocks/>
            </p:cNvSpPr>
            <p:nvPr/>
          </p:nvSpPr>
          <p:spPr bwMode="auto">
            <a:xfrm>
              <a:off x="3573" y="2134"/>
              <a:ext cx="860" cy="437"/>
            </a:xfrm>
            <a:custGeom>
              <a:avLst/>
              <a:gdLst>
                <a:gd name="T0" fmla="*/ 0 w 860"/>
                <a:gd name="T1" fmla="*/ 3 h 437"/>
                <a:gd name="T2" fmla="*/ 468 w 860"/>
                <a:gd name="T3" fmla="*/ 0 h 437"/>
                <a:gd name="T4" fmla="*/ 860 w 860"/>
                <a:gd name="T5" fmla="*/ 437 h 437"/>
                <a:gd name="T6" fmla="*/ 0 60000 65536"/>
                <a:gd name="T7" fmla="*/ 0 60000 65536"/>
                <a:gd name="T8" fmla="*/ 0 60000 65536"/>
                <a:gd name="T9" fmla="*/ 0 w 860"/>
                <a:gd name="T10" fmla="*/ 0 h 437"/>
                <a:gd name="T11" fmla="*/ 860 w 860"/>
                <a:gd name="T12" fmla="*/ 437 h 43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860" h="437">
                  <a:moveTo>
                    <a:pt x="0" y="3"/>
                  </a:moveTo>
                  <a:lnTo>
                    <a:pt x="468" y="0"/>
                  </a:lnTo>
                  <a:lnTo>
                    <a:pt x="860" y="437"/>
                  </a:lnTo>
                </a:path>
              </a:pathLst>
            </a:custGeom>
            <a:noFill/>
            <a:ln w="28575" cap="flat" cmpd="sng">
              <a:solidFill>
                <a:srgbClr val="000099"/>
              </a:solidFill>
              <a:prstDash val="dash"/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6" name="Rectangle 76"/>
            <p:cNvSpPr>
              <a:spLocks noChangeArrowheads="1"/>
            </p:cNvSpPr>
            <p:nvPr/>
          </p:nvSpPr>
          <p:spPr bwMode="auto">
            <a:xfrm>
              <a:off x="3141" y="2890"/>
              <a:ext cx="159" cy="83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endParaRPr lang="en-US" altLang="en-US" sz="1800"/>
            </a:p>
          </p:txBody>
        </p:sp>
        <p:sp>
          <p:nvSpPr>
            <p:cNvPr id="17" name="Rectangle 77"/>
            <p:cNvSpPr>
              <a:spLocks noChangeArrowheads="1"/>
            </p:cNvSpPr>
            <p:nvPr/>
          </p:nvSpPr>
          <p:spPr bwMode="auto">
            <a:xfrm>
              <a:off x="4542" y="2518"/>
              <a:ext cx="159" cy="83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endParaRPr lang="en-US" altLang="en-US" sz="1800"/>
            </a:p>
          </p:txBody>
        </p:sp>
      </p:grpSp>
      <p:grpSp>
        <p:nvGrpSpPr>
          <p:cNvPr id="96" name="Group 95"/>
          <p:cNvGrpSpPr/>
          <p:nvPr/>
        </p:nvGrpSpPr>
        <p:grpSpPr>
          <a:xfrm>
            <a:off x="4374438" y="3730690"/>
            <a:ext cx="2495283" cy="2220027"/>
            <a:chOff x="1349375" y="3186113"/>
            <a:chExt cx="3390900" cy="3105150"/>
          </a:xfrm>
        </p:grpSpPr>
        <p:grpSp>
          <p:nvGrpSpPr>
            <p:cNvPr id="97" name="Group 7"/>
            <p:cNvGrpSpPr>
              <a:grpSpLocks/>
            </p:cNvGrpSpPr>
            <p:nvPr/>
          </p:nvGrpSpPr>
          <p:grpSpPr bwMode="auto">
            <a:xfrm>
              <a:off x="1389063" y="3194050"/>
              <a:ext cx="3027362" cy="1809750"/>
              <a:chOff x="523" y="976"/>
              <a:chExt cx="2099" cy="1356"/>
            </a:xfrm>
          </p:grpSpPr>
          <p:sp>
            <p:nvSpPr>
              <p:cNvPr id="107" name="Rectangle 8"/>
              <p:cNvSpPr>
                <a:spLocks noChangeArrowheads="1"/>
              </p:cNvSpPr>
              <p:nvPr/>
            </p:nvSpPr>
            <p:spPr bwMode="auto">
              <a:xfrm>
                <a:off x="1208" y="976"/>
                <a:ext cx="745" cy="135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 sz="1800"/>
              </a:p>
            </p:txBody>
          </p:sp>
          <p:grpSp>
            <p:nvGrpSpPr>
              <p:cNvPr id="108" name="Group 9"/>
              <p:cNvGrpSpPr>
                <a:grpSpLocks/>
              </p:cNvGrpSpPr>
              <p:nvPr/>
            </p:nvGrpSpPr>
            <p:grpSpPr bwMode="auto">
              <a:xfrm>
                <a:off x="804" y="997"/>
                <a:ext cx="249" cy="1295"/>
                <a:chOff x="748" y="997"/>
                <a:chExt cx="249" cy="1295"/>
              </a:xfrm>
            </p:grpSpPr>
            <p:sp>
              <p:nvSpPr>
                <p:cNvPr id="127" name="Rectangle 10"/>
                <p:cNvSpPr>
                  <a:spLocks noChangeArrowheads="1"/>
                </p:cNvSpPr>
                <p:nvPr/>
              </p:nvSpPr>
              <p:spPr bwMode="auto">
                <a:xfrm>
                  <a:off x="759" y="997"/>
                  <a:ext cx="240" cy="352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endParaRPr lang="en-US" altLang="en-US" sz="1800"/>
                </a:p>
              </p:txBody>
            </p:sp>
            <p:sp>
              <p:nvSpPr>
                <p:cNvPr id="128" name="Rectangle 11"/>
                <p:cNvSpPr>
                  <a:spLocks noChangeArrowheads="1"/>
                </p:cNvSpPr>
                <p:nvPr/>
              </p:nvSpPr>
              <p:spPr bwMode="auto">
                <a:xfrm>
                  <a:off x="750" y="1472"/>
                  <a:ext cx="240" cy="352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endParaRPr lang="en-US" altLang="en-US" sz="1800"/>
                </a:p>
              </p:txBody>
            </p:sp>
            <p:sp>
              <p:nvSpPr>
                <p:cNvPr id="129" name="Rectangle 12"/>
                <p:cNvSpPr>
                  <a:spLocks noChangeArrowheads="1"/>
                </p:cNvSpPr>
                <p:nvPr/>
              </p:nvSpPr>
              <p:spPr bwMode="auto">
                <a:xfrm>
                  <a:off x="748" y="1938"/>
                  <a:ext cx="240" cy="352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endParaRPr lang="en-US" altLang="en-US" sz="1800"/>
                </a:p>
              </p:txBody>
            </p:sp>
          </p:grpSp>
          <p:grpSp>
            <p:nvGrpSpPr>
              <p:cNvPr id="109" name="Group 13"/>
              <p:cNvGrpSpPr>
                <a:grpSpLocks/>
              </p:cNvGrpSpPr>
              <p:nvPr/>
            </p:nvGrpSpPr>
            <p:grpSpPr bwMode="auto">
              <a:xfrm>
                <a:off x="2109" y="1002"/>
                <a:ext cx="249" cy="1295"/>
                <a:chOff x="748" y="997"/>
                <a:chExt cx="249" cy="1295"/>
              </a:xfrm>
            </p:grpSpPr>
            <p:sp>
              <p:nvSpPr>
                <p:cNvPr id="124" name="Rectangle 14"/>
                <p:cNvSpPr>
                  <a:spLocks noChangeArrowheads="1"/>
                </p:cNvSpPr>
                <p:nvPr/>
              </p:nvSpPr>
              <p:spPr bwMode="auto">
                <a:xfrm>
                  <a:off x="759" y="997"/>
                  <a:ext cx="238" cy="352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rgbClr val="FF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endParaRPr lang="en-US" altLang="en-US" sz="1800"/>
                </a:p>
              </p:txBody>
            </p:sp>
            <p:sp>
              <p:nvSpPr>
                <p:cNvPr id="125" name="Rectangle 15"/>
                <p:cNvSpPr>
                  <a:spLocks noChangeArrowheads="1"/>
                </p:cNvSpPr>
                <p:nvPr/>
              </p:nvSpPr>
              <p:spPr bwMode="auto">
                <a:xfrm>
                  <a:off x="750" y="1472"/>
                  <a:ext cx="238" cy="352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accent2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endParaRPr lang="en-US" altLang="en-US" sz="1800"/>
                </a:p>
              </p:txBody>
            </p:sp>
            <p:sp>
              <p:nvSpPr>
                <p:cNvPr id="126" name="Rectangle 16"/>
                <p:cNvSpPr>
                  <a:spLocks noChangeArrowheads="1"/>
                </p:cNvSpPr>
                <p:nvPr/>
              </p:nvSpPr>
              <p:spPr bwMode="auto">
                <a:xfrm>
                  <a:off x="748" y="1940"/>
                  <a:ext cx="238" cy="352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rgbClr val="008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endParaRPr lang="en-US" altLang="en-US" sz="1800"/>
                </a:p>
              </p:txBody>
            </p:sp>
          </p:grpSp>
          <p:sp>
            <p:nvSpPr>
              <p:cNvPr id="110" name="Line 17"/>
              <p:cNvSpPr>
                <a:spLocks noChangeShapeType="1"/>
              </p:cNvSpPr>
              <p:nvPr/>
            </p:nvSpPr>
            <p:spPr bwMode="auto">
              <a:xfrm>
                <a:off x="1946" y="1181"/>
                <a:ext cx="162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111" name="Line 18"/>
              <p:cNvSpPr>
                <a:spLocks noChangeShapeType="1"/>
              </p:cNvSpPr>
              <p:nvPr/>
            </p:nvSpPr>
            <p:spPr bwMode="auto">
              <a:xfrm>
                <a:off x="1940" y="1644"/>
                <a:ext cx="163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112" name="Line 19"/>
              <p:cNvSpPr>
                <a:spLocks noChangeShapeType="1"/>
              </p:cNvSpPr>
              <p:nvPr/>
            </p:nvSpPr>
            <p:spPr bwMode="auto">
              <a:xfrm>
                <a:off x="1940" y="2119"/>
                <a:ext cx="163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113" name="Line 20"/>
              <p:cNvSpPr>
                <a:spLocks noChangeShapeType="1"/>
              </p:cNvSpPr>
              <p:nvPr/>
            </p:nvSpPr>
            <p:spPr bwMode="auto">
              <a:xfrm>
                <a:off x="1044" y="1164"/>
                <a:ext cx="163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114" name="Line 21"/>
              <p:cNvSpPr>
                <a:spLocks noChangeShapeType="1"/>
              </p:cNvSpPr>
              <p:nvPr/>
            </p:nvSpPr>
            <p:spPr bwMode="auto">
              <a:xfrm>
                <a:off x="1038" y="1629"/>
                <a:ext cx="162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115" name="Line 22"/>
              <p:cNvSpPr>
                <a:spLocks noChangeShapeType="1"/>
              </p:cNvSpPr>
              <p:nvPr/>
            </p:nvSpPr>
            <p:spPr bwMode="auto">
              <a:xfrm>
                <a:off x="1038" y="2102"/>
                <a:ext cx="162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grpSp>
            <p:nvGrpSpPr>
              <p:cNvPr id="116" name="Group 23"/>
              <p:cNvGrpSpPr>
                <a:grpSpLocks/>
              </p:cNvGrpSpPr>
              <p:nvPr/>
            </p:nvGrpSpPr>
            <p:grpSpPr bwMode="auto">
              <a:xfrm>
                <a:off x="523" y="1169"/>
                <a:ext cx="288" cy="939"/>
                <a:chOff x="-60" y="1148"/>
                <a:chExt cx="168" cy="939"/>
              </a:xfrm>
            </p:grpSpPr>
            <p:sp>
              <p:nvSpPr>
                <p:cNvPr id="121" name="Line 24"/>
                <p:cNvSpPr>
                  <a:spLocks noChangeShapeType="1"/>
                </p:cNvSpPr>
                <p:nvPr/>
              </p:nvSpPr>
              <p:spPr bwMode="auto">
                <a:xfrm>
                  <a:off x="-54" y="1148"/>
                  <a:ext cx="162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22" name="Line 25"/>
                <p:cNvSpPr>
                  <a:spLocks noChangeShapeType="1"/>
                </p:cNvSpPr>
                <p:nvPr/>
              </p:nvSpPr>
              <p:spPr bwMode="auto">
                <a:xfrm>
                  <a:off x="-60" y="1613"/>
                  <a:ext cx="162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23" name="Line 26"/>
                <p:cNvSpPr>
                  <a:spLocks noChangeShapeType="1"/>
                </p:cNvSpPr>
                <p:nvPr/>
              </p:nvSpPr>
              <p:spPr bwMode="auto">
                <a:xfrm>
                  <a:off x="-60" y="2087"/>
                  <a:ext cx="162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117" name="Group 27"/>
              <p:cNvGrpSpPr>
                <a:grpSpLocks/>
              </p:cNvGrpSpPr>
              <p:nvPr/>
            </p:nvGrpSpPr>
            <p:grpSpPr bwMode="auto">
              <a:xfrm>
                <a:off x="2334" y="1173"/>
                <a:ext cx="288" cy="939"/>
                <a:chOff x="-60" y="1148"/>
                <a:chExt cx="168" cy="939"/>
              </a:xfrm>
            </p:grpSpPr>
            <p:sp>
              <p:nvSpPr>
                <p:cNvPr id="118" name="Line 28"/>
                <p:cNvSpPr>
                  <a:spLocks noChangeShapeType="1"/>
                </p:cNvSpPr>
                <p:nvPr/>
              </p:nvSpPr>
              <p:spPr bwMode="auto">
                <a:xfrm>
                  <a:off x="-54" y="1148"/>
                  <a:ext cx="162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19" name="Line 29"/>
                <p:cNvSpPr>
                  <a:spLocks noChangeShapeType="1"/>
                </p:cNvSpPr>
                <p:nvPr/>
              </p:nvSpPr>
              <p:spPr bwMode="auto">
                <a:xfrm>
                  <a:off x="-60" y="1615"/>
                  <a:ext cx="162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20" name="Line 30"/>
                <p:cNvSpPr>
                  <a:spLocks noChangeShapeType="1"/>
                </p:cNvSpPr>
                <p:nvPr/>
              </p:nvSpPr>
              <p:spPr bwMode="auto">
                <a:xfrm>
                  <a:off x="-60" y="2087"/>
                  <a:ext cx="162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</p:grpSp>
        <p:sp>
          <p:nvSpPr>
            <p:cNvPr id="98" name="Rectangle 55"/>
            <p:cNvSpPr>
              <a:spLocks noChangeArrowheads="1"/>
            </p:cNvSpPr>
            <p:nvPr/>
          </p:nvSpPr>
          <p:spPr bwMode="auto">
            <a:xfrm>
              <a:off x="1841500" y="3190875"/>
              <a:ext cx="252413" cy="130175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endParaRPr lang="en-US" altLang="en-US" sz="1800"/>
            </a:p>
          </p:txBody>
        </p:sp>
        <p:sp>
          <p:nvSpPr>
            <p:cNvPr id="99" name="Rectangle 56"/>
            <p:cNvSpPr>
              <a:spLocks noChangeArrowheads="1"/>
            </p:cNvSpPr>
            <p:nvPr/>
          </p:nvSpPr>
          <p:spPr bwMode="auto">
            <a:xfrm>
              <a:off x="1827213" y="3922713"/>
              <a:ext cx="252412" cy="131762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endParaRPr lang="en-US" altLang="en-US" sz="1800"/>
            </a:p>
          </p:txBody>
        </p:sp>
        <p:sp>
          <p:nvSpPr>
            <p:cNvPr id="100" name="Rectangle 57"/>
            <p:cNvSpPr>
              <a:spLocks noChangeArrowheads="1"/>
            </p:cNvSpPr>
            <p:nvPr/>
          </p:nvSpPr>
          <p:spPr bwMode="auto">
            <a:xfrm>
              <a:off x="1825625" y="4557713"/>
              <a:ext cx="252413" cy="130175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endParaRPr lang="en-US" altLang="en-US" sz="1800"/>
            </a:p>
          </p:txBody>
        </p:sp>
        <p:sp>
          <p:nvSpPr>
            <p:cNvPr id="101" name="Rectangle 58"/>
            <p:cNvSpPr>
              <a:spLocks noChangeArrowheads="1"/>
            </p:cNvSpPr>
            <p:nvPr/>
          </p:nvSpPr>
          <p:spPr bwMode="auto">
            <a:xfrm>
              <a:off x="1482725" y="3186113"/>
              <a:ext cx="252413" cy="131762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endParaRPr lang="en-US" altLang="en-US" sz="1800"/>
            </a:p>
          </p:txBody>
        </p:sp>
        <p:sp>
          <p:nvSpPr>
            <p:cNvPr id="102" name="Rectangle 59"/>
            <p:cNvSpPr>
              <a:spLocks noChangeArrowheads="1"/>
            </p:cNvSpPr>
            <p:nvPr/>
          </p:nvSpPr>
          <p:spPr bwMode="auto">
            <a:xfrm>
              <a:off x="1477963" y="4546600"/>
              <a:ext cx="252412" cy="131763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endParaRPr lang="en-US" altLang="en-US" sz="1800"/>
            </a:p>
          </p:txBody>
        </p:sp>
        <p:sp>
          <p:nvSpPr>
            <p:cNvPr id="103" name="Line 60"/>
            <p:cNvSpPr>
              <a:spLocks noChangeShapeType="1"/>
            </p:cNvSpPr>
            <p:nvPr/>
          </p:nvSpPr>
          <p:spPr bwMode="auto">
            <a:xfrm>
              <a:off x="2133600" y="3246438"/>
              <a:ext cx="1479550" cy="1587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prstDash val="dash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04" name="Freeform 61"/>
            <p:cNvSpPr>
              <a:spLocks/>
            </p:cNvSpPr>
            <p:nvPr/>
          </p:nvSpPr>
          <p:spPr bwMode="auto">
            <a:xfrm>
              <a:off x="2178050" y="3644900"/>
              <a:ext cx="1395413" cy="979488"/>
            </a:xfrm>
            <a:custGeom>
              <a:avLst/>
              <a:gdLst>
                <a:gd name="T0" fmla="*/ 0 w 967"/>
                <a:gd name="T1" fmla="*/ 2147483647 h 735"/>
                <a:gd name="T2" fmla="*/ 2147483647 w 967"/>
                <a:gd name="T3" fmla="*/ 2147483647 h 735"/>
                <a:gd name="T4" fmla="*/ 2147483647 w 967"/>
                <a:gd name="T5" fmla="*/ 0 h 735"/>
                <a:gd name="T6" fmla="*/ 0 60000 65536"/>
                <a:gd name="T7" fmla="*/ 0 60000 65536"/>
                <a:gd name="T8" fmla="*/ 0 60000 65536"/>
                <a:gd name="T9" fmla="*/ 0 w 967"/>
                <a:gd name="T10" fmla="*/ 0 h 735"/>
                <a:gd name="T11" fmla="*/ 967 w 967"/>
                <a:gd name="T12" fmla="*/ 735 h 73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967" h="735">
                  <a:moveTo>
                    <a:pt x="0" y="733"/>
                  </a:moveTo>
                  <a:lnTo>
                    <a:pt x="522" y="735"/>
                  </a:lnTo>
                  <a:lnTo>
                    <a:pt x="967" y="0"/>
                  </a:lnTo>
                </a:path>
              </a:pathLst>
            </a:custGeom>
            <a:noFill/>
            <a:ln w="28575" cap="flat" cmpd="sng">
              <a:solidFill>
                <a:srgbClr val="FF0000"/>
              </a:solidFill>
              <a:prstDash val="dash"/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05" name="Text Box 62"/>
            <p:cNvSpPr txBox="1">
              <a:spLocks noChangeArrowheads="1"/>
            </p:cNvSpPr>
            <p:nvPr/>
          </p:nvSpPr>
          <p:spPr bwMode="auto">
            <a:xfrm>
              <a:off x="1349375" y="5100638"/>
              <a:ext cx="3390900" cy="11906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altLang="en-US" sz="1800" dirty="0">
                  <a:latin typeface="Gill Sans MT" charset="0"/>
                </a:rPr>
                <a:t>output port contention:</a:t>
              </a:r>
            </a:p>
            <a:p>
              <a:pPr algn="ctr"/>
              <a:r>
                <a:rPr lang="en-US" altLang="en-US" sz="1800" dirty="0">
                  <a:latin typeface="Gill Sans MT" charset="0"/>
                </a:rPr>
                <a:t>only one red datagram can be transferred.</a:t>
              </a:r>
              <a:br>
                <a:rPr lang="en-US" altLang="en-US" sz="1800" dirty="0">
                  <a:latin typeface="Gill Sans MT" charset="0"/>
                </a:rPr>
              </a:br>
              <a:r>
                <a:rPr lang="en-US" altLang="en-US" sz="1800" i="1" dirty="0">
                  <a:latin typeface="Gill Sans MT" charset="0"/>
                </a:rPr>
                <a:t>lower red packet is blocked</a:t>
              </a:r>
            </a:p>
          </p:txBody>
        </p:sp>
        <p:sp>
          <p:nvSpPr>
            <p:cNvPr id="106" name="Line 73"/>
            <p:cNvSpPr>
              <a:spLocks noChangeShapeType="1"/>
            </p:cNvSpPr>
            <p:nvPr/>
          </p:nvSpPr>
          <p:spPr bwMode="auto">
            <a:xfrm>
              <a:off x="2124075" y="3990975"/>
              <a:ext cx="1458913" cy="19050"/>
            </a:xfrm>
            <a:prstGeom prst="line">
              <a:avLst/>
            </a:prstGeom>
            <a:noFill/>
            <a:ln w="28575">
              <a:solidFill>
                <a:srgbClr val="000099"/>
              </a:solidFill>
              <a:prstDash val="dash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35965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pPr algn="ctr"/>
            <a:r>
              <a:rPr lang="en-US" dirty="0">
                <a:latin typeface="Arial Hebrew Scholar" charset="-79"/>
                <a:ea typeface="Arial Hebrew Scholar" charset="-79"/>
                <a:cs typeface="Arial Hebrew Scholar" charset="-79"/>
              </a:rPr>
              <a:t>Virtual Output Queueing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3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263471" y="1524000"/>
                <a:ext cx="4169044" cy="5112328"/>
              </a:xfrm>
            </p:spPr>
            <p:txBody>
              <a:bodyPr>
                <a:noAutofit/>
              </a:bodyPr>
              <a:lstStyle/>
              <a:p>
                <a:r>
                  <a:rPr lang="en-US" altLang="en-US" dirty="0">
                    <a:latin typeface="Arial Hebrew Scholar" charset="-79"/>
                    <a:ea typeface="Arial Hebrew Scholar" charset="-79"/>
                    <a:cs typeface="Arial Hebrew Scholar" charset="-79"/>
                  </a:rPr>
                  <a:t>Packets are sorted at each input based on their destination port</a:t>
                </a:r>
              </a:p>
              <a:p>
                <a:pPr lvl="1"/>
                <a:r>
                  <a:rPr lang="en-US" altLang="en-US" dirty="0">
                    <a:latin typeface="Arial Hebrew Scholar" charset="-79"/>
                    <a:ea typeface="Arial Hebrew Scholar" charset="-79"/>
                    <a:cs typeface="Arial Hebrew Scholar" charset="-79"/>
                  </a:rPr>
                  <a:t>Resolves the head of line blocking problem</a:t>
                </a:r>
              </a:p>
              <a:p>
                <a:pPr lvl="1"/>
                <a:r>
                  <a:rPr lang="en-US" altLang="en-US" dirty="0">
                    <a:latin typeface="Arial Hebrew Scholar" charset="-79"/>
                    <a:ea typeface="Arial Hebrew Scholar" charset="-79"/>
                    <a:cs typeface="Arial Hebrew Scholar" charset="-79"/>
                  </a:rPr>
                  <a:t>Constrained queuing</a:t>
                </a:r>
              </a:p>
              <a:p>
                <a:pPr lvl="1"/>
                <a:endParaRPr lang="en-US" altLang="en-US" dirty="0">
                  <a:latin typeface="Arial Hebrew Scholar" charset="-79"/>
                  <a:ea typeface="Arial Hebrew Scholar" charset="-79"/>
                  <a:cs typeface="Arial Hebrew Scholar" charset="-79"/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i="1" smtClean="0">
                            <a:latin typeface="Cambria Math" panose="02040503050406030204" pitchFamily="18" charset="0"/>
                            <a:ea typeface="Arial Hebrew Scholar" charset="-79"/>
                            <a:cs typeface="Arial Hebrew Scholar" charset="-79"/>
                          </a:rPr>
                        </m:ctrlPr>
                      </m:sSupPr>
                      <m:e>
                        <m:r>
                          <a:rPr lang="en-US" altLang="en-US" b="0" i="1" smtClean="0">
                            <a:latin typeface="Cambria Math" charset="0"/>
                            <a:ea typeface="Arial Hebrew Scholar" charset="-79"/>
                            <a:cs typeface="Arial Hebrew Scholar" charset="-79"/>
                          </a:rPr>
                          <m:t>𝑁</m:t>
                        </m:r>
                      </m:e>
                      <m:sup>
                        <m:r>
                          <a:rPr lang="en-US" altLang="en-US" b="0" i="1" smtClean="0">
                            <a:latin typeface="Cambria Math" charset="0"/>
                            <a:ea typeface="Arial Hebrew Scholar" charset="-79"/>
                            <a:cs typeface="Arial Hebrew Scholar" charset="-79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en-US" dirty="0">
                    <a:latin typeface="Arial Hebrew Scholar" charset="-79"/>
                    <a:ea typeface="Arial Hebrew Scholar" charset="-79"/>
                    <a:cs typeface="Arial Hebrew Scholar" charset="-79"/>
                  </a:rPr>
                  <a:t> </a:t>
                </a:r>
                <a:r>
                  <a:rPr lang="en-US" altLang="en-US" dirty="0" err="1">
                    <a:latin typeface="Arial Hebrew Scholar" charset="-79"/>
                    <a:ea typeface="Arial Hebrew Scholar" charset="-79"/>
                    <a:cs typeface="Arial Hebrew Scholar" charset="-79"/>
                  </a:rPr>
                  <a:t>VoQs</a:t>
                </a:r>
                <a:r>
                  <a:rPr lang="en-US" altLang="en-US" dirty="0">
                    <a:latin typeface="Arial Hebrew Scholar" charset="-79"/>
                    <a:ea typeface="Arial Hebrew Scholar" charset="-79"/>
                    <a:cs typeface="Arial Hebrew Scholar" charset="-79"/>
                  </a:rPr>
                  <a:t> hold packets but only </a:t>
                </a:r>
                <a14:m>
                  <m:oMath xmlns:m="http://schemas.openxmlformats.org/officeDocument/2006/math">
                    <m:r>
                      <a:rPr lang="en-US" altLang="en-US" b="0" i="1" smtClean="0">
                        <a:latin typeface="Cambria Math" charset="0"/>
                        <a:ea typeface="Arial Hebrew Scholar" charset="-79"/>
                        <a:cs typeface="Arial Hebrew Scholar" charset="-79"/>
                      </a:rPr>
                      <m:t>𝑁</m:t>
                    </m:r>
                  </m:oMath>
                </a14:m>
                <a:r>
                  <a:rPr lang="en-US" altLang="en-US" dirty="0">
                    <a:latin typeface="Arial Hebrew Scholar" charset="-79"/>
                    <a:ea typeface="Arial Hebrew Scholar" charset="-79"/>
                    <a:cs typeface="Arial Hebrew Scholar" charset="-79"/>
                  </a:rPr>
                  <a:t> can be served</a:t>
                </a:r>
              </a:p>
              <a:p>
                <a:pPr lvl="1"/>
                <a:r>
                  <a:rPr lang="en-US" altLang="en-US" dirty="0">
                    <a:latin typeface="Arial Hebrew Scholar" charset="-79"/>
                    <a:ea typeface="Arial Hebrew Scholar" charset="-79"/>
                    <a:cs typeface="Arial Hebrew Scholar" charset="-79"/>
                  </a:rPr>
                  <a:t>If </a:t>
                </a:r>
                <a:r>
                  <a:rPr lang="en-US" altLang="en-US" dirty="0" err="1">
                    <a:latin typeface="Arial Hebrew Scholar" charset="-79"/>
                    <a:ea typeface="Arial Hebrew Scholar" charset="-79"/>
                    <a:cs typeface="Arial Hebrew Scholar" charset="-79"/>
                  </a:rPr>
                  <a:t>VOQ</a:t>
                </a:r>
                <a:r>
                  <a:rPr lang="en-US" altLang="en-US" baseline="-25000" dirty="0" err="1">
                    <a:latin typeface="Arial Hebrew Scholar" charset="-79"/>
                    <a:ea typeface="Arial Hebrew Scholar" charset="-79"/>
                    <a:cs typeface="Arial Hebrew Scholar" charset="-79"/>
                  </a:rPr>
                  <a:t>ij</a:t>
                </a:r>
                <a:r>
                  <a:rPr lang="en-US" altLang="en-US" dirty="0">
                    <a:latin typeface="Arial Hebrew Scholar" charset="-79"/>
                    <a:ea typeface="Arial Hebrew Scholar" charset="-79"/>
                    <a:cs typeface="Arial Hebrew Scholar" charset="-79"/>
                  </a:rPr>
                  <a:t> served, </a:t>
                </a:r>
                <a:r>
                  <a:rPr lang="en-US" altLang="en-US" dirty="0" err="1">
                    <a:latin typeface="Arial Hebrew Scholar" charset="-79"/>
                    <a:ea typeface="Arial Hebrew Scholar" charset="-79"/>
                    <a:cs typeface="Arial Hebrew Scholar" charset="-79"/>
                  </a:rPr>
                  <a:t>VOQ</a:t>
                </a:r>
                <a:r>
                  <a:rPr lang="en-US" altLang="en-US" baseline="-25000" dirty="0" err="1">
                    <a:latin typeface="Arial Hebrew Scholar" charset="-79"/>
                    <a:ea typeface="Arial Hebrew Scholar" charset="-79"/>
                    <a:cs typeface="Arial Hebrew Scholar" charset="-79"/>
                  </a:rPr>
                  <a:t>ij</a:t>
                </a:r>
                <a:r>
                  <a:rPr lang="en-US" altLang="en-US" baseline="-25000" dirty="0">
                    <a:latin typeface="Arial Hebrew Scholar" charset="-79"/>
                    <a:ea typeface="Arial Hebrew Scholar" charset="-79"/>
                    <a:cs typeface="Arial Hebrew Scholar" charset="-79"/>
                  </a:rPr>
                  <a:t>’</a:t>
                </a:r>
                <a:r>
                  <a:rPr lang="en-US" altLang="en-US" dirty="0">
                    <a:latin typeface="Arial Hebrew Scholar" charset="-79"/>
                    <a:ea typeface="Arial Hebrew Scholar" charset="-79"/>
                    <a:cs typeface="Arial Hebrew Scholar" charset="-79"/>
                  </a:rPr>
                  <a:t> or </a:t>
                </a:r>
                <a:r>
                  <a:rPr lang="en-US" altLang="en-US" dirty="0" err="1">
                    <a:latin typeface="Arial Hebrew Scholar" charset="-79"/>
                    <a:ea typeface="Arial Hebrew Scholar" charset="-79"/>
                    <a:cs typeface="Arial Hebrew Scholar" charset="-79"/>
                  </a:rPr>
                  <a:t>VOQ</a:t>
                </a:r>
                <a:r>
                  <a:rPr lang="en-US" altLang="en-US" baseline="-25000" dirty="0" err="1">
                    <a:latin typeface="Arial Hebrew Scholar" charset="-79"/>
                    <a:ea typeface="Arial Hebrew Scholar" charset="-79"/>
                    <a:cs typeface="Arial Hebrew Scholar" charset="-79"/>
                  </a:rPr>
                  <a:t>i’j</a:t>
                </a:r>
                <a:r>
                  <a:rPr lang="en-US" altLang="en-US" baseline="-25000" dirty="0">
                    <a:latin typeface="Arial Hebrew Scholar" charset="-79"/>
                    <a:ea typeface="Arial Hebrew Scholar" charset="-79"/>
                    <a:cs typeface="Arial Hebrew Scholar" charset="-79"/>
                  </a:rPr>
                  <a:t> </a:t>
                </a:r>
                <a:r>
                  <a:rPr lang="en-US" altLang="en-US" dirty="0">
                    <a:latin typeface="Arial Hebrew Scholar" charset="-79"/>
                    <a:ea typeface="Arial Hebrew Scholar" charset="-79"/>
                    <a:cs typeface="Arial Hebrew Scholar" charset="-79"/>
                  </a:rPr>
                  <a:t>cannot </a:t>
                </a:r>
              </a:p>
              <a:p>
                <a:pPr lvl="1"/>
                <a:r>
                  <a:rPr lang="en-US" altLang="en-US" dirty="0">
                    <a:latin typeface="Arial Hebrew Scholar" charset="-79"/>
                    <a:ea typeface="Arial Hebrew Scholar" charset="-79"/>
                    <a:cs typeface="Arial Hebrew Scholar" charset="-79"/>
                  </a:rPr>
                  <a:t>Scheduling = matching</a:t>
                </a:r>
              </a:p>
              <a:p>
                <a:endParaRPr lang="en-US" altLang="en-US" sz="2400" dirty="0">
                  <a:latin typeface="Arial Hebrew Scholar" charset="-79"/>
                  <a:ea typeface="Arial Hebrew Scholar" charset="-79"/>
                  <a:cs typeface="Arial Hebrew Scholar" charset="-79"/>
                </a:endParaRPr>
              </a:p>
              <a:p>
                <a:r>
                  <a:rPr lang="en-US" altLang="en-US" sz="2200" dirty="0">
                    <a:latin typeface="Arial Hebrew Scholar" charset="-79"/>
                    <a:ea typeface="Arial Hebrew Scholar" charset="-79"/>
                    <a:cs typeface="Arial Hebrew Scholar" charset="-79"/>
                  </a:rPr>
                  <a:t>Many good matches, what is the impact on delay (buffer state)?</a:t>
                </a:r>
              </a:p>
            </p:txBody>
          </p:sp>
        </mc:Choice>
        <mc:Fallback xmlns="">
          <p:sp>
            <p:nvSpPr>
              <p:cNvPr id="8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3471" y="1524000"/>
                <a:ext cx="4169044" cy="5112328"/>
              </a:xfrm>
              <a:blipFill>
                <a:blip r:embed="rId2"/>
                <a:stretch>
                  <a:fillRect l="-1824" t="-1241" r="-1216" b="-2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4026" y="1158884"/>
            <a:ext cx="3842201" cy="260256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l="6231" r="39898" b="11935"/>
          <a:stretch/>
        </p:blipFill>
        <p:spPr>
          <a:xfrm>
            <a:off x="5751195" y="1524000"/>
            <a:ext cx="2415032" cy="226920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/>
          <a:srcRect l="13985"/>
          <a:stretch/>
        </p:blipFill>
        <p:spPr>
          <a:xfrm>
            <a:off x="5580051" y="4080164"/>
            <a:ext cx="2757320" cy="18358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846298" y="6205441"/>
            <a:ext cx="236774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Scheduling </a:t>
            </a:r>
            <a:r>
              <a:rPr lang="en-US" sz="2200"/>
              <a:t>Matrix  </a:t>
            </a:r>
          </a:p>
        </p:txBody>
      </p:sp>
    </p:spTree>
    <p:extLst>
      <p:ext uri="{BB962C8B-B14F-4D97-AF65-F5344CB8AC3E}">
        <p14:creationId xmlns:p14="http://schemas.microsoft.com/office/powerpoint/2010/main" val="1819500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5" name="Rectangle 5"/>
          <p:cNvSpPr>
            <a:spLocks noGrp="1" noChangeArrowheads="1"/>
          </p:cNvSpPr>
          <p:nvPr>
            <p:ph type="title"/>
          </p:nvPr>
        </p:nvSpPr>
        <p:spPr>
          <a:xfrm>
            <a:off x="1769270" y="550702"/>
            <a:ext cx="5829300" cy="857250"/>
          </a:xfrm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7866" tIns="33338" rIns="67866" bIns="33338" numCol="1" anchor="ctr" anchorCtr="0" compatLnSpc="1">
            <a:prstTxWarp prst="textNoShape">
              <a:avLst/>
            </a:prstTxWarp>
            <a:normAutofit fontScale="90000"/>
          </a:bodyPr>
          <a:lstStyle/>
          <a:p>
            <a:pPr algn="ctr"/>
            <a:r>
              <a:rPr lang="en-US" altLang="en-US" dirty="0">
                <a:solidFill>
                  <a:schemeClr val="tx1"/>
                </a:solidFill>
              </a:rPr>
              <a:t>A Simple Queuing System</a:t>
            </a: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B0AA4-6833-2C48-A18E-61A30A3DF519}" type="slidenum">
              <a:rPr lang="en-US" altLang="en-US">
                <a:solidFill>
                  <a:srgbClr val="000000"/>
                </a:solidFill>
              </a:rPr>
              <a:pPr/>
              <a:t>6</a:t>
            </a:fld>
            <a:endParaRPr lang="en-US" altLang="en-US">
              <a:solidFill>
                <a:srgbClr val="000000"/>
              </a:solidFill>
            </a:endParaRPr>
          </a:p>
        </p:txBody>
      </p:sp>
      <p:grpSp>
        <p:nvGrpSpPr>
          <p:cNvPr id="112642" name="Group 2"/>
          <p:cNvGrpSpPr>
            <a:grpSpLocks/>
          </p:cNvGrpSpPr>
          <p:nvPr/>
        </p:nvGrpSpPr>
        <p:grpSpPr bwMode="auto">
          <a:xfrm>
            <a:off x="4969670" y="2952751"/>
            <a:ext cx="1704975" cy="790575"/>
            <a:chOff x="3120" y="1488"/>
            <a:chExt cx="1432" cy="664"/>
          </a:xfrm>
        </p:grpSpPr>
        <p:sp>
          <p:nvSpPr>
            <p:cNvPr id="112643" name="Rectangle 3"/>
            <p:cNvSpPr>
              <a:spLocks noChangeArrowheads="1"/>
            </p:cNvSpPr>
            <p:nvPr/>
          </p:nvSpPr>
          <p:spPr bwMode="auto">
            <a:xfrm>
              <a:off x="3120" y="1488"/>
              <a:ext cx="1432" cy="664"/>
            </a:xfrm>
            <a:prstGeom prst="rect">
              <a:avLst/>
            </a:prstGeom>
            <a:solidFill>
              <a:schemeClr val="folHlink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12644" name="Rectangle 4"/>
            <p:cNvSpPr>
              <a:spLocks noChangeArrowheads="1"/>
            </p:cNvSpPr>
            <p:nvPr/>
          </p:nvSpPr>
          <p:spPr bwMode="auto">
            <a:xfrm>
              <a:off x="3285" y="1527"/>
              <a:ext cx="681" cy="289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67866" tIns="33338" rIns="67866" bIns="33338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dirty="0">
                  <a:solidFill>
                    <a:srgbClr val="000000"/>
                  </a:solidFill>
                  <a:latin typeface="Arial Hebrew Scholar" charset="-79"/>
                  <a:ea typeface="Arial Hebrew Scholar" charset="-79"/>
                  <a:cs typeface="Arial Hebrew Scholar" charset="-79"/>
                </a:rPr>
                <a:t>Service</a:t>
              </a:r>
            </a:p>
          </p:txBody>
        </p:sp>
      </p:grpSp>
      <p:sp>
        <p:nvSpPr>
          <p:cNvPr id="112646" name="Oval 6"/>
          <p:cNvSpPr>
            <a:spLocks noChangeArrowheads="1"/>
          </p:cNvSpPr>
          <p:nvPr/>
        </p:nvSpPr>
        <p:spPr bwMode="auto">
          <a:xfrm>
            <a:off x="4174331" y="3186113"/>
            <a:ext cx="390525" cy="390525"/>
          </a:xfrm>
          <a:prstGeom prst="ellipse">
            <a:avLst/>
          </a:prstGeom>
          <a:solidFill>
            <a:srgbClr val="FF0000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12647" name="Line 7"/>
          <p:cNvSpPr>
            <a:spLocks noChangeShapeType="1"/>
          </p:cNvSpPr>
          <p:nvPr/>
        </p:nvSpPr>
        <p:spPr bwMode="auto">
          <a:xfrm>
            <a:off x="1616869" y="3409950"/>
            <a:ext cx="12192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12648" name="Line 8"/>
          <p:cNvSpPr>
            <a:spLocks noChangeShapeType="1"/>
          </p:cNvSpPr>
          <p:nvPr/>
        </p:nvSpPr>
        <p:spPr bwMode="auto">
          <a:xfrm>
            <a:off x="6817519" y="3352800"/>
            <a:ext cx="66675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12649" name="Rectangle 9"/>
          <p:cNvSpPr>
            <a:spLocks noChangeArrowheads="1"/>
          </p:cNvSpPr>
          <p:nvPr/>
        </p:nvSpPr>
        <p:spPr bwMode="auto">
          <a:xfrm>
            <a:off x="833719" y="3570686"/>
            <a:ext cx="1771483" cy="4366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67866" tIns="33338" rIns="67866" bIns="33338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solidFill>
                  <a:srgbClr val="000000"/>
                </a:solidFill>
                <a:latin typeface="Arial Hebrew Scholar" charset="-79"/>
                <a:ea typeface="Arial Hebrew Scholar" charset="-79"/>
                <a:cs typeface="Arial Hebrew Scholar" charset="-79"/>
              </a:rPr>
              <a:t>Arrival Rate </a:t>
            </a:r>
            <a:r>
              <a:rPr lang="en-US" altLang="en-US" sz="2400" b="1" dirty="0">
                <a:solidFill>
                  <a:srgbClr val="000000"/>
                </a:solidFill>
                <a:latin typeface="Book Antiqua" charset="0"/>
              </a:rPr>
              <a:t>(</a:t>
            </a:r>
            <a:r>
              <a:rPr lang="en-US" altLang="en-US" sz="2400" b="1" i="1" dirty="0">
                <a:solidFill>
                  <a:srgbClr val="000000"/>
                </a:solidFill>
                <a:latin typeface="Symbol" charset="2"/>
              </a:rPr>
              <a:t></a:t>
            </a:r>
            <a:r>
              <a:rPr lang="en-US" altLang="en-US" sz="2400" b="1" dirty="0">
                <a:solidFill>
                  <a:srgbClr val="000000"/>
                </a:solidFill>
                <a:latin typeface="Symbol" charset="2"/>
              </a:rPr>
              <a:t></a:t>
            </a:r>
          </a:p>
        </p:txBody>
      </p:sp>
      <p:sp>
        <p:nvSpPr>
          <p:cNvPr id="112650" name="Rectangle 10"/>
          <p:cNvSpPr>
            <a:spLocks noChangeArrowheads="1"/>
          </p:cNvSpPr>
          <p:nvPr/>
        </p:nvSpPr>
        <p:spPr bwMode="auto">
          <a:xfrm>
            <a:off x="3043147" y="3742137"/>
            <a:ext cx="1728968" cy="7136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67866" tIns="33338" rIns="67866" bIns="33338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solidFill>
                  <a:srgbClr val="000000"/>
                </a:solidFill>
                <a:latin typeface="Arial Hebrew Scholar" charset="-79"/>
                <a:ea typeface="Arial Hebrew Scholar" charset="-79"/>
                <a:cs typeface="Arial Hebrew Scholar" charset="-79"/>
              </a:rPr>
              <a:t>Average Number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solidFill>
                  <a:srgbClr val="000000"/>
                </a:solidFill>
                <a:latin typeface="Arial Hebrew Scholar" charset="-79"/>
                <a:ea typeface="Arial Hebrew Scholar" charset="-79"/>
                <a:cs typeface="Arial Hebrew Scholar" charset="-79"/>
              </a:rPr>
              <a:t>in Queue</a:t>
            </a:r>
            <a:r>
              <a:rPr lang="en-US" altLang="en-US" b="1" dirty="0">
                <a:solidFill>
                  <a:srgbClr val="000000"/>
                </a:solidFill>
                <a:latin typeface="Book Antiqua" charset="0"/>
              </a:rPr>
              <a:t> </a:t>
            </a:r>
            <a:r>
              <a:rPr lang="en-US" altLang="en-US" sz="2400" b="1" dirty="0">
                <a:solidFill>
                  <a:srgbClr val="000000"/>
                </a:solidFill>
                <a:latin typeface="Book Antiqua" charset="0"/>
              </a:rPr>
              <a:t>(</a:t>
            </a:r>
            <a:r>
              <a:rPr lang="en-US" altLang="en-US" sz="2400" b="1" i="1" dirty="0" err="1">
                <a:solidFill>
                  <a:srgbClr val="000000"/>
                </a:solidFill>
                <a:latin typeface="Book Antiqua" charset="0"/>
              </a:rPr>
              <a:t>L</a:t>
            </a:r>
            <a:r>
              <a:rPr lang="en-US" altLang="en-US" sz="2400" b="1" i="1" baseline="-25000" dirty="0" err="1">
                <a:solidFill>
                  <a:srgbClr val="000000"/>
                </a:solidFill>
                <a:latin typeface="Book Antiqua" charset="0"/>
              </a:rPr>
              <a:t>q</a:t>
            </a:r>
            <a:r>
              <a:rPr lang="en-US" altLang="en-US" sz="2400" b="1" i="1" baseline="-25000" dirty="0">
                <a:solidFill>
                  <a:srgbClr val="000000"/>
                </a:solidFill>
                <a:latin typeface="Book Antiqua" charset="0"/>
              </a:rPr>
              <a:t> </a:t>
            </a:r>
            <a:r>
              <a:rPr lang="en-US" altLang="en-US" sz="2400" b="1" dirty="0">
                <a:solidFill>
                  <a:srgbClr val="000000"/>
                </a:solidFill>
                <a:latin typeface="Book Antiqua" charset="0"/>
              </a:rPr>
              <a:t>)</a:t>
            </a:r>
            <a:r>
              <a:rPr lang="en-US" altLang="en-US" sz="2400" b="1" i="1" dirty="0">
                <a:solidFill>
                  <a:srgbClr val="000000"/>
                </a:solidFill>
                <a:latin typeface="Book Antiqua" charset="0"/>
              </a:rPr>
              <a:t> </a:t>
            </a:r>
          </a:p>
        </p:txBody>
      </p:sp>
      <p:sp>
        <p:nvSpPr>
          <p:cNvPr id="112651" name="Oval 11"/>
          <p:cNvSpPr>
            <a:spLocks noChangeArrowheads="1"/>
          </p:cNvSpPr>
          <p:nvPr/>
        </p:nvSpPr>
        <p:spPr bwMode="auto">
          <a:xfrm>
            <a:off x="6055520" y="3238501"/>
            <a:ext cx="333375" cy="333375"/>
          </a:xfrm>
          <a:prstGeom prst="ellipse">
            <a:avLst/>
          </a:prstGeom>
          <a:solidFill>
            <a:srgbClr val="FF0000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12652" name="Rectangle 12"/>
          <p:cNvSpPr>
            <a:spLocks noChangeArrowheads="1"/>
          </p:cNvSpPr>
          <p:nvPr/>
        </p:nvSpPr>
        <p:spPr bwMode="auto">
          <a:xfrm>
            <a:off x="3316298" y="4610101"/>
            <a:ext cx="3244832" cy="11753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67866" tIns="33338" rIns="67866" bIns="33338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100" dirty="0" err="1">
                <a:solidFill>
                  <a:srgbClr val="000000"/>
                </a:solidFill>
                <a:latin typeface="Arial Hebrew Scholar" charset="-79"/>
                <a:ea typeface="Arial Hebrew Scholar" charset="-79"/>
                <a:cs typeface="Arial Hebrew Scholar" charset="-79"/>
              </a:rPr>
              <a:t>Avg</a:t>
            </a:r>
            <a:r>
              <a:rPr lang="en-US" altLang="en-US" sz="2100" dirty="0">
                <a:solidFill>
                  <a:srgbClr val="000000"/>
                </a:solidFill>
                <a:latin typeface="Arial Hebrew Scholar" charset="-79"/>
                <a:ea typeface="Arial Hebrew Scholar" charset="-79"/>
                <a:cs typeface="Arial Hebrew Scholar" charset="-79"/>
              </a:rPr>
              <a:t> Time in System </a:t>
            </a:r>
            <a:r>
              <a:rPr lang="en-US" altLang="en-US" sz="2700" b="1" dirty="0">
                <a:solidFill>
                  <a:srgbClr val="000000"/>
                </a:solidFill>
                <a:latin typeface="Book Antiqua" charset="0"/>
              </a:rPr>
              <a:t>(</a:t>
            </a:r>
            <a:r>
              <a:rPr lang="en-US" altLang="en-US" sz="2700" b="1" i="1" dirty="0">
                <a:solidFill>
                  <a:srgbClr val="000000"/>
                </a:solidFill>
                <a:latin typeface="Book Antiqua" charset="0"/>
              </a:rPr>
              <a:t>W </a:t>
            </a:r>
            <a:r>
              <a:rPr lang="en-US" altLang="en-US" sz="2700" b="1" dirty="0">
                <a:solidFill>
                  <a:srgbClr val="000000"/>
                </a:solidFill>
                <a:latin typeface="Book Antiqua" charset="0"/>
              </a:rPr>
              <a:t>)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b="1" dirty="0">
              <a:solidFill>
                <a:srgbClr val="000000"/>
              </a:solidFill>
              <a:latin typeface="Book Antiqua" charset="0"/>
            </a:endParaRP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100" dirty="0" err="1">
                <a:solidFill>
                  <a:srgbClr val="000000"/>
                </a:solidFill>
                <a:latin typeface="Arial Hebrew Scholar" charset="-79"/>
                <a:ea typeface="Arial Hebrew Scholar" charset="-79"/>
                <a:cs typeface="Arial Hebrew Scholar" charset="-79"/>
              </a:rPr>
              <a:t>Avg</a:t>
            </a:r>
            <a:r>
              <a:rPr lang="en-US" altLang="en-US" sz="2100" dirty="0">
                <a:solidFill>
                  <a:srgbClr val="000000"/>
                </a:solidFill>
                <a:latin typeface="Arial Hebrew Scholar" charset="-79"/>
                <a:ea typeface="Arial Hebrew Scholar" charset="-79"/>
                <a:cs typeface="Arial Hebrew Scholar" charset="-79"/>
              </a:rPr>
              <a:t> Number in System </a:t>
            </a:r>
            <a:r>
              <a:rPr lang="en-US" altLang="en-US" sz="2700" b="1" dirty="0">
                <a:solidFill>
                  <a:srgbClr val="000000"/>
                </a:solidFill>
                <a:latin typeface="Book Antiqua" charset="0"/>
              </a:rPr>
              <a:t>(</a:t>
            </a:r>
            <a:r>
              <a:rPr lang="en-US" altLang="en-US" sz="2700" b="1" i="1" dirty="0">
                <a:solidFill>
                  <a:srgbClr val="000000"/>
                </a:solidFill>
                <a:latin typeface="Book Antiqua" charset="0"/>
              </a:rPr>
              <a:t>L </a:t>
            </a:r>
            <a:r>
              <a:rPr lang="en-US" altLang="en-US" sz="2700" b="1" dirty="0">
                <a:solidFill>
                  <a:srgbClr val="000000"/>
                </a:solidFill>
                <a:latin typeface="Book Antiqua" charset="0"/>
              </a:rPr>
              <a:t>)</a:t>
            </a:r>
          </a:p>
        </p:txBody>
      </p:sp>
      <p:sp>
        <p:nvSpPr>
          <p:cNvPr id="112653" name="Rectangle 13"/>
          <p:cNvSpPr>
            <a:spLocks noChangeArrowheads="1"/>
          </p:cNvSpPr>
          <p:nvPr/>
        </p:nvSpPr>
        <p:spPr bwMode="auto">
          <a:xfrm>
            <a:off x="2988681" y="2381251"/>
            <a:ext cx="1674787" cy="7136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67866" tIns="33338" rIns="67866" bIns="33338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solidFill>
                  <a:srgbClr val="000000"/>
                </a:solidFill>
                <a:latin typeface="Arial Hebrew Scholar" charset="-79"/>
                <a:ea typeface="Arial Hebrew Scholar" charset="-79"/>
                <a:cs typeface="Arial Hebrew Scholar" charset="-79"/>
              </a:rPr>
              <a:t>Average Wait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solidFill>
                  <a:srgbClr val="000000"/>
                </a:solidFill>
                <a:latin typeface="Arial Hebrew Scholar" charset="-79"/>
                <a:ea typeface="Arial Hebrew Scholar" charset="-79"/>
                <a:cs typeface="Arial Hebrew Scholar" charset="-79"/>
              </a:rPr>
              <a:t>in Queue </a:t>
            </a:r>
            <a:r>
              <a:rPr lang="en-US" altLang="en-US" sz="2400" b="1" dirty="0">
                <a:solidFill>
                  <a:srgbClr val="000000"/>
                </a:solidFill>
                <a:latin typeface="Arial Hebrew Scholar" charset="-79"/>
                <a:ea typeface="Arial Hebrew Scholar" charset="-79"/>
                <a:cs typeface="Arial Hebrew Scholar" charset="-79"/>
              </a:rPr>
              <a:t>(</a:t>
            </a:r>
            <a:r>
              <a:rPr lang="en-US" altLang="en-US" sz="2400" b="1" i="1" dirty="0" err="1">
                <a:solidFill>
                  <a:srgbClr val="000000"/>
                </a:solidFill>
                <a:latin typeface="Arial Hebrew Scholar" charset="-79"/>
                <a:ea typeface="Arial Hebrew Scholar" charset="-79"/>
                <a:cs typeface="Arial Hebrew Scholar" charset="-79"/>
              </a:rPr>
              <a:t>W</a:t>
            </a:r>
            <a:r>
              <a:rPr lang="en-US" altLang="en-US" sz="2400" b="1" i="1" baseline="-25000" dirty="0" err="1">
                <a:solidFill>
                  <a:srgbClr val="000000"/>
                </a:solidFill>
                <a:latin typeface="Arial Hebrew Scholar" charset="-79"/>
                <a:ea typeface="Arial Hebrew Scholar" charset="-79"/>
                <a:cs typeface="Arial Hebrew Scholar" charset="-79"/>
              </a:rPr>
              <a:t>q</a:t>
            </a:r>
            <a:r>
              <a:rPr lang="en-US" altLang="en-US" sz="2400" b="1" i="1" baseline="-25000" dirty="0">
                <a:solidFill>
                  <a:srgbClr val="000000"/>
                </a:solidFill>
                <a:latin typeface="Arial Hebrew Scholar" charset="-79"/>
                <a:ea typeface="Arial Hebrew Scholar" charset="-79"/>
                <a:cs typeface="Arial Hebrew Scholar" charset="-79"/>
              </a:rPr>
              <a:t> </a:t>
            </a:r>
            <a:r>
              <a:rPr lang="en-US" altLang="en-US" sz="2400" b="1" dirty="0">
                <a:solidFill>
                  <a:srgbClr val="000000"/>
                </a:solidFill>
                <a:latin typeface="Arial Hebrew Scholar" charset="-79"/>
                <a:ea typeface="Arial Hebrew Scholar" charset="-79"/>
                <a:cs typeface="Arial Hebrew Scholar" charset="-79"/>
              </a:rPr>
              <a:t>)</a:t>
            </a:r>
          </a:p>
        </p:txBody>
      </p:sp>
      <p:sp>
        <p:nvSpPr>
          <p:cNvPr id="112654" name="Line 14"/>
          <p:cNvSpPr>
            <a:spLocks noChangeShapeType="1"/>
          </p:cNvSpPr>
          <p:nvPr/>
        </p:nvSpPr>
        <p:spPr bwMode="auto">
          <a:xfrm>
            <a:off x="3028950" y="5200650"/>
            <a:ext cx="375285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12655" name="Text Box 15"/>
          <p:cNvSpPr txBox="1">
            <a:spLocks noChangeArrowheads="1"/>
          </p:cNvSpPr>
          <p:nvPr/>
        </p:nvSpPr>
        <p:spPr bwMode="auto">
          <a:xfrm>
            <a:off x="5243514" y="3771901"/>
            <a:ext cx="112607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solidFill>
                  <a:srgbClr val="000000"/>
                </a:solidFill>
                <a:latin typeface="Arial Hebrew Scholar" charset="-79"/>
                <a:ea typeface="Arial Hebrew Scholar" charset="-79"/>
                <a:cs typeface="Arial Hebrew Scholar" charset="-79"/>
              </a:rPr>
              <a:t>Rate</a:t>
            </a:r>
            <a:r>
              <a:rPr lang="en-US" altLang="en-US" b="1" dirty="0">
                <a:solidFill>
                  <a:srgbClr val="000000"/>
                </a:solidFill>
                <a:latin typeface="Book Antiqua" charset="0"/>
              </a:rPr>
              <a:t> </a:t>
            </a:r>
            <a:r>
              <a:rPr lang="en-US" altLang="en-US" sz="2400" b="1" dirty="0">
                <a:solidFill>
                  <a:srgbClr val="000000"/>
                </a:solidFill>
                <a:latin typeface="Book Antiqua" charset="0"/>
              </a:rPr>
              <a:t>(</a:t>
            </a:r>
            <a:r>
              <a:rPr lang="en-US" altLang="en-US" sz="2400" b="1" i="1" dirty="0">
                <a:solidFill>
                  <a:srgbClr val="000000"/>
                </a:solidFill>
                <a:latin typeface="Symbol" charset="2"/>
              </a:rPr>
              <a:t></a:t>
            </a:r>
            <a:r>
              <a:rPr lang="en-US" altLang="en-US" sz="2400" b="1" dirty="0">
                <a:solidFill>
                  <a:srgbClr val="000000"/>
                </a:solidFill>
                <a:latin typeface="Symbol" charset="2"/>
              </a:rPr>
              <a:t></a:t>
            </a:r>
            <a:endParaRPr lang="en-US" altLang="en-US" sz="1500" dirty="0">
              <a:solidFill>
                <a:srgbClr val="000000"/>
              </a:solidFill>
            </a:endParaRPr>
          </a:p>
        </p:txBody>
      </p:sp>
      <p:sp>
        <p:nvSpPr>
          <p:cNvPr id="112656" name="Oval 16"/>
          <p:cNvSpPr>
            <a:spLocks noChangeArrowheads="1"/>
          </p:cNvSpPr>
          <p:nvPr/>
        </p:nvSpPr>
        <p:spPr bwMode="auto">
          <a:xfrm>
            <a:off x="7598570" y="3181351"/>
            <a:ext cx="333375" cy="333375"/>
          </a:xfrm>
          <a:prstGeom prst="ellipse">
            <a:avLst/>
          </a:prstGeom>
          <a:solidFill>
            <a:srgbClr val="FF0000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12657" name="Text Box 17"/>
          <p:cNvSpPr txBox="1">
            <a:spLocks noChangeArrowheads="1"/>
          </p:cNvSpPr>
          <p:nvPr/>
        </p:nvSpPr>
        <p:spPr bwMode="auto">
          <a:xfrm>
            <a:off x="6798469" y="3638552"/>
            <a:ext cx="1099052" cy="34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67866" tIns="33338" rIns="67866" bIns="33338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solidFill>
                  <a:srgbClr val="000000"/>
                </a:solidFill>
                <a:latin typeface="Arial Hebrew Scholar" charset="-79"/>
                <a:ea typeface="Arial Hebrew Scholar" charset="-79"/>
                <a:cs typeface="Arial Hebrew Scholar" charset="-79"/>
              </a:rPr>
              <a:t>Departure</a:t>
            </a:r>
          </a:p>
        </p:txBody>
      </p:sp>
      <p:sp>
        <p:nvSpPr>
          <p:cNvPr id="112658" name="Oval 18"/>
          <p:cNvSpPr>
            <a:spLocks noChangeArrowheads="1"/>
          </p:cNvSpPr>
          <p:nvPr/>
        </p:nvSpPr>
        <p:spPr bwMode="auto">
          <a:xfrm>
            <a:off x="3657601" y="3200401"/>
            <a:ext cx="390525" cy="390525"/>
          </a:xfrm>
          <a:prstGeom prst="ellipse">
            <a:avLst/>
          </a:prstGeom>
          <a:solidFill>
            <a:srgbClr val="FF0000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12659" name="Oval 19"/>
          <p:cNvSpPr>
            <a:spLocks noChangeArrowheads="1"/>
          </p:cNvSpPr>
          <p:nvPr/>
        </p:nvSpPr>
        <p:spPr bwMode="auto">
          <a:xfrm>
            <a:off x="3143251" y="3200401"/>
            <a:ext cx="390525" cy="390525"/>
          </a:xfrm>
          <a:prstGeom prst="ellipse">
            <a:avLst/>
          </a:prstGeom>
          <a:solidFill>
            <a:srgbClr val="FF0000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6832698"/>
      </p:ext>
    </p:extLst>
  </p:cSld>
  <p:clrMapOvr>
    <a:masterClrMapping/>
  </p:clrMapOvr>
  <p:transition>
    <p:pull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26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126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26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26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126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126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26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26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126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26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126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126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126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1126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1126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1126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1126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126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126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1126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46" grpId="0" animBg="1"/>
      <p:bldP spid="112647" grpId="0" animBg="1"/>
      <p:bldP spid="112648" grpId="0" animBg="1"/>
      <p:bldP spid="112649" grpId="0" autoUpdateAnimBg="0"/>
      <p:bldP spid="112650" grpId="0" autoUpdateAnimBg="0"/>
      <p:bldP spid="112651" grpId="0" animBg="1"/>
      <p:bldP spid="112652" grpId="0" autoUpdateAnimBg="0"/>
      <p:bldP spid="112653" grpId="0" autoUpdateAnimBg="0"/>
      <p:bldP spid="112654" grpId="0" animBg="1"/>
      <p:bldP spid="112655" grpId="0" autoUpdateAnimBg="0"/>
      <p:bldP spid="112656" grpId="0" animBg="1"/>
      <p:bldP spid="112657" grpId="0" autoUpdateAnimBg="0"/>
      <p:bldP spid="112658" grpId="0" animBg="1"/>
      <p:bldP spid="11265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pPr algn="ctr"/>
            <a:r>
              <a:rPr lang="en-US" dirty="0"/>
              <a:t>Basic Terminology</a:t>
            </a:r>
          </a:p>
        </p:txBody>
      </p:sp>
      <p:sp>
        <p:nvSpPr>
          <p:cNvPr id="6" name="Rectangle 3"/>
          <p:cNvSpPr>
            <a:spLocks noGrp="1" noChangeArrowheads="1"/>
          </p:cNvSpPr>
          <p:nvPr>
            <p:ph idx="1"/>
          </p:nvPr>
        </p:nvSpPr>
        <p:spPr>
          <a:xfrm>
            <a:off x="628650" y="1205345"/>
            <a:ext cx="7886700" cy="4971618"/>
          </a:xfrm>
        </p:spPr>
        <p:txBody>
          <a:bodyPr>
            <a:noAutofit/>
          </a:bodyPr>
          <a:lstStyle/>
          <a:p>
            <a:r>
              <a:rPr lang="en-US" altLang="en-US" dirty="0">
                <a:latin typeface="Arial Hebrew Scholar" charset="-79"/>
                <a:ea typeface="Arial Hebrew Scholar" charset="-79"/>
                <a:cs typeface="Arial Hebrew Scholar" charset="-79"/>
              </a:rPr>
              <a:t>Queuing system </a:t>
            </a:r>
          </a:p>
          <a:p>
            <a:pPr lvl="1"/>
            <a:r>
              <a:rPr lang="en-US" altLang="en-US" dirty="0">
                <a:latin typeface="Arial Hebrew Scholar" charset="-79"/>
                <a:ea typeface="Arial Hebrew Scholar" charset="-79"/>
                <a:cs typeface="Arial Hebrew Scholar" charset="-79"/>
              </a:rPr>
              <a:t>Data network where packets arrive, wait in various queues, receive service at various points, and exit after some time</a:t>
            </a:r>
          </a:p>
          <a:p>
            <a:r>
              <a:rPr lang="en-US" altLang="en-US" dirty="0">
                <a:latin typeface="Arial Hebrew Scholar" charset="-79"/>
                <a:ea typeface="Arial Hebrew Scholar" charset="-79"/>
                <a:cs typeface="Arial Hebrew Scholar" charset="-79"/>
              </a:rPr>
              <a:t>Arrival rate</a:t>
            </a:r>
          </a:p>
          <a:p>
            <a:pPr lvl="1"/>
            <a:r>
              <a:rPr lang="en-US" altLang="en-US" dirty="0">
                <a:latin typeface="Arial Hebrew Scholar" charset="-79"/>
                <a:ea typeface="Arial Hebrew Scholar" charset="-79"/>
                <a:cs typeface="Arial Hebrew Scholar" charset="-79"/>
              </a:rPr>
              <a:t>Long-term number of arrivals per unit time</a:t>
            </a:r>
          </a:p>
          <a:p>
            <a:r>
              <a:rPr lang="en-US" altLang="en-US" dirty="0">
                <a:latin typeface="Arial Hebrew Scholar" charset="-79"/>
                <a:ea typeface="Arial Hebrew Scholar" charset="-79"/>
                <a:cs typeface="Arial Hebrew Scholar" charset="-79"/>
              </a:rPr>
              <a:t>Occupancy</a:t>
            </a:r>
          </a:p>
          <a:p>
            <a:pPr lvl="1"/>
            <a:r>
              <a:rPr lang="en-US" altLang="en-US" dirty="0">
                <a:latin typeface="Arial Hebrew Scholar" charset="-79"/>
                <a:ea typeface="Arial Hebrew Scholar" charset="-79"/>
                <a:cs typeface="Arial Hebrew Scholar" charset="-79"/>
              </a:rPr>
              <a:t>Number of packets in the system (averaged over a long time)</a:t>
            </a:r>
          </a:p>
          <a:p>
            <a:r>
              <a:rPr lang="en-US" altLang="en-US" dirty="0">
                <a:latin typeface="Arial Hebrew Scholar" charset="-79"/>
                <a:ea typeface="Arial Hebrew Scholar" charset="-79"/>
                <a:cs typeface="Arial Hebrew Scholar" charset="-79"/>
              </a:rPr>
              <a:t>Time in the system (delay)</a:t>
            </a:r>
          </a:p>
          <a:p>
            <a:pPr lvl="1"/>
            <a:r>
              <a:rPr lang="en-US" altLang="en-US" dirty="0">
                <a:latin typeface="Arial Hebrew Scholar" charset="-79"/>
                <a:ea typeface="Arial Hebrew Scholar" charset="-79"/>
                <a:cs typeface="Arial Hebrew Scholar" charset="-79"/>
              </a:rPr>
              <a:t>Time from packet entry to exit (averaged over many packets)</a:t>
            </a:r>
          </a:p>
        </p:txBody>
      </p:sp>
    </p:spTree>
    <p:extLst>
      <p:ext uri="{BB962C8B-B14F-4D97-AF65-F5344CB8AC3E}">
        <p14:creationId xmlns:p14="http://schemas.microsoft.com/office/powerpoint/2010/main" val="13480309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9D2C7-650B-104D-AD5D-D8FF76B68F90}" type="slidenum">
              <a:rPr lang="en-US" altLang="en-US"/>
              <a:pPr/>
              <a:t>8</a:t>
            </a:fld>
            <a:endParaRPr lang="en-US" altLang="en-US"/>
          </a:p>
        </p:txBody>
      </p:sp>
      <p:sp>
        <p:nvSpPr>
          <p:cNvPr id="10244" name="Rectangle 4"/>
          <p:cNvSpPr>
            <a:spLocks noChangeArrowheads="1"/>
          </p:cNvSpPr>
          <p:nvPr/>
        </p:nvSpPr>
        <p:spPr bwMode="auto">
          <a:xfrm>
            <a:off x="304800" y="76200"/>
            <a:ext cx="86106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/>
            <a:r>
              <a:rPr lang="en-US" altLang="en-US" sz="3600" b="1" dirty="0">
                <a:solidFill>
                  <a:schemeClr val="tx2"/>
                </a:solidFill>
                <a:latin typeface="Arial Hebrew Scholar" charset="-79"/>
                <a:ea typeface="Arial Hebrew Scholar" charset="-79"/>
                <a:cs typeface="Arial Hebrew Scholar" charset="-79"/>
              </a:rPr>
              <a:t>Components of a Basic Queuing Process </a:t>
            </a:r>
          </a:p>
        </p:txBody>
      </p:sp>
      <p:sp>
        <p:nvSpPr>
          <p:cNvPr id="10252" name="Oval 12"/>
          <p:cNvSpPr>
            <a:spLocks noChangeArrowheads="1"/>
          </p:cNvSpPr>
          <p:nvPr/>
        </p:nvSpPr>
        <p:spPr bwMode="auto">
          <a:xfrm>
            <a:off x="381000" y="2667000"/>
            <a:ext cx="1600200" cy="1219200"/>
          </a:xfrm>
          <a:prstGeom prst="ellipse">
            <a:avLst/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51" name="Text Box 11"/>
          <p:cNvSpPr txBox="1">
            <a:spLocks noChangeArrowheads="1"/>
          </p:cNvSpPr>
          <p:nvPr/>
        </p:nvSpPr>
        <p:spPr bwMode="auto">
          <a:xfrm>
            <a:off x="457200" y="2895600"/>
            <a:ext cx="144780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sz="2000" b="1" dirty="0"/>
              <a:t>Packet Types</a:t>
            </a:r>
          </a:p>
        </p:txBody>
      </p:sp>
      <p:sp>
        <p:nvSpPr>
          <p:cNvPr id="10255" name="Rectangle 15"/>
          <p:cNvSpPr>
            <a:spLocks noChangeArrowheads="1"/>
          </p:cNvSpPr>
          <p:nvPr/>
        </p:nvSpPr>
        <p:spPr bwMode="auto">
          <a:xfrm>
            <a:off x="3200400" y="2936875"/>
            <a:ext cx="1295400" cy="685800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54" name="Text Box 14"/>
          <p:cNvSpPr txBox="1">
            <a:spLocks noChangeArrowheads="1"/>
          </p:cNvSpPr>
          <p:nvPr/>
        </p:nvSpPr>
        <p:spPr bwMode="auto">
          <a:xfrm>
            <a:off x="3276600" y="3048000"/>
            <a:ext cx="12192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sz="2000" b="1"/>
              <a:t>Queue</a:t>
            </a:r>
          </a:p>
        </p:txBody>
      </p:sp>
      <p:sp>
        <p:nvSpPr>
          <p:cNvPr id="10258" name="Rectangle 18"/>
          <p:cNvSpPr>
            <a:spLocks noChangeArrowheads="1"/>
          </p:cNvSpPr>
          <p:nvPr/>
        </p:nvSpPr>
        <p:spPr bwMode="auto">
          <a:xfrm>
            <a:off x="5638800" y="2479675"/>
            <a:ext cx="1600200" cy="1600200"/>
          </a:xfrm>
          <a:prstGeom prst="rect">
            <a:avLst/>
          </a:prstGeom>
          <a:solidFill>
            <a:srgbClr val="FF8184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57" name="Text Box 17"/>
          <p:cNvSpPr txBox="1">
            <a:spLocks noChangeArrowheads="1"/>
          </p:cNvSpPr>
          <p:nvPr/>
        </p:nvSpPr>
        <p:spPr bwMode="auto">
          <a:xfrm>
            <a:off x="5715000" y="2860675"/>
            <a:ext cx="14478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sz="2000" b="1"/>
              <a:t>Service Mechanism</a:t>
            </a:r>
          </a:p>
        </p:txBody>
      </p:sp>
      <p:sp>
        <p:nvSpPr>
          <p:cNvPr id="10260" name="Line 20"/>
          <p:cNvSpPr>
            <a:spLocks noChangeShapeType="1"/>
          </p:cNvSpPr>
          <p:nvPr/>
        </p:nvSpPr>
        <p:spPr bwMode="auto">
          <a:xfrm>
            <a:off x="1981200" y="3276600"/>
            <a:ext cx="1219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61" name="Line 21"/>
          <p:cNvSpPr>
            <a:spLocks noChangeShapeType="1"/>
          </p:cNvSpPr>
          <p:nvPr/>
        </p:nvSpPr>
        <p:spPr bwMode="auto">
          <a:xfrm>
            <a:off x="4495800" y="3317875"/>
            <a:ext cx="1143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62" name="Line 22"/>
          <p:cNvSpPr>
            <a:spLocks noChangeShapeType="1"/>
          </p:cNvSpPr>
          <p:nvPr/>
        </p:nvSpPr>
        <p:spPr bwMode="auto">
          <a:xfrm flipV="1">
            <a:off x="7239000" y="3276600"/>
            <a:ext cx="1600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63" name="Text Box 23"/>
          <p:cNvSpPr txBox="1">
            <a:spLocks noChangeArrowheads="1"/>
          </p:cNvSpPr>
          <p:nvPr/>
        </p:nvSpPr>
        <p:spPr bwMode="auto">
          <a:xfrm>
            <a:off x="381000" y="1676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b="1" u="sng"/>
              <a:t>Input Source</a:t>
            </a:r>
          </a:p>
        </p:txBody>
      </p:sp>
      <p:sp>
        <p:nvSpPr>
          <p:cNvPr id="10264" name="Text Box 24"/>
          <p:cNvSpPr txBox="1">
            <a:spLocks noChangeArrowheads="1"/>
          </p:cNvSpPr>
          <p:nvPr/>
        </p:nvSpPr>
        <p:spPr bwMode="auto">
          <a:xfrm>
            <a:off x="3733800" y="16764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b="1" u="sng"/>
              <a:t>The Queuing System</a:t>
            </a:r>
          </a:p>
        </p:txBody>
      </p:sp>
      <p:sp>
        <p:nvSpPr>
          <p:cNvPr id="10265" name="Rectangle 25"/>
          <p:cNvSpPr>
            <a:spLocks noChangeArrowheads="1"/>
          </p:cNvSpPr>
          <p:nvPr/>
        </p:nvSpPr>
        <p:spPr bwMode="auto">
          <a:xfrm>
            <a:off x="2895600" y="2209800"/>
            <a:ext cx="4495800" cy="2209800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66" name="Text Box 26"/>
          <p:cNvSpPr txBox="1">
            <a:spLocks noChangeArrowheads="1"/>
          </p:cNvSpPr>
          <p:nvPr/>
        </p:nvSpPr>
        <p:spPr bwMode="auto">
          <a:xfrm>
            <a:off x="2209800" y="2909888"/>
            <a:ext cx="706438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1800"/>
              <a:t>Jobs</a:t>
            </a:r>
          </a:p>
        </p:txBody>
      </p:sp>
      <p:sp>
        <p:nvSpPr>
          <p:cNvPr id="10268" name="AutoShape 28"/>
          <p:cNvSpPr>
            <a:spLocks noChangeArrowheads="1"/>
          </p:cNvSpPr>
          <p:nvPr/>
        </p:nvSpPr>
        <p:spPr bwMode="auto">
          <a:xfrm rot="10800000">
            <a:off x="457200" y="4572000"/>
            <a:ext cx="1981200" cy="1066800"/>
          </a:xfrm>
          <a:prstGeom prst="cloudCallout">
            <a:avLst>
              <a:gd name="adj1" fmla="val -45676"/>
              <a:gd name="adj2" fmla="val 162051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rot="10800000"/>
          <a:lstStyle/>
          <a:p>
            <a:pPr algn="ctr"/>
            <a:endParaRPr lang="en-US" altLang="en-US"/>
          </a:p>
        </p:txBody>
      </p:sp>
      <p:sp>
        <p:nvSpPr>
          <p:cNvPr id="10269" name="Text Box 29"/>
          <p:cNvSpPr txBox="1">
            <a:spLocks noChangeArrowheads="1"/>
          </p:cNvSpPr>
          <p:nvPr/>
        </p:nvSpPr>
        <p:spPr bwMode="auto">
          <a:xfrm>
            <a:off x="762000" y="4800600"/>
            <a:ext cx="12954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sz="2000" b="1"/>
              <a:t>Arrival Process</a:t>
            </a:r>
            <a:endParaRPr lang="en-US" altLang="en-US"/>
          </a:p>
        </p:txBody>
      </p:sp>
      <p:sp>
        <p:nvSpPr>
          <p:cNvPr id="10271" name="AutoShape 31"/>
          <p:cNvSpPr>
            <a:spLocks noChangeArrowheads="1"/>
          </p:cNvSpPr>
          <p:nvPr/>
        </p:nvSpPr>
        <p:spPr bwMode="auto">
          <a:xfrm rot="10800000">
            <a:off x="2133600" y="5334000"/>
            <a:ext cx="2133600" cy="1143000"/>
          </a:xfrm>
          <a:prstGeom prst="cloudCallout">
            <a:avLst>
              <a:gd name="adj1" fmla="val -18306"/>
              <a:gd name="adj2" fmla="val 193472"/>
            </a:avLst>
          </a:prstGeom>
          <a:solidFill>
            <a:srgbClr val="99CC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rot="10800000"/>
          <a:lstStyle/>
          <a:p>
            <a:pPr algn="ctr"/>
            <a:endParaRPr lang="en-US" altLang="en-US"/>
          </a:p>
        </p:txBody>
      </p:sp>
      <p:sp>
        <p:nvSpPr>
          <p:cNvPr id="10272" name="Text Box 32"/>
          <p:cNvSpPr txBox="1">
            <a:spLocks noChangeArrowheads="1"/>
          </p:cNvSpPr>
          <p:nvPr/>
        </p:nvSpPr>
        <p:spPr bwMode="auto">
          <a:xfrm>
            <a:off x="2362200" y="5546725"/>
            <a:ext cx="1752600" cy="8617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sz="2000" b="1" dirty="0"/>
              <a:t>Configuration</a:t>
            </a:r>
          </a:p>
          <a:p>
            <a:pPr algn="ctr">
              <a:spcBef>
                <a:spcPct val="50000"/>
              </a:spcBef>
            </a:pPr>
            <a:r>
              <a:rPr lang="en-US" altLang="en-US" sz="2000" b="1" dirty="0"/>
              <a:t> of Queue(s)</a:t>
            </a:r>
          </a:p>
        </p:txBody>
      </p:sp>
      <p:sp>
        <p:nvSpPr>
          <p:cNvPr id="10273" name="AutoShape 33"/>
          <p:cNvSpPr>
            <a:spLocks noChangeArrowheads="1"/>
          </p:cNvSpPr>
          <p:nvPr/>
        </p:nvSpPr>
        <p:spPr bwMode="auto">
          <a:xfrm rot="10800000">
            <a:off x="4191000" y="4572000"/>
            <a:ext cx="2133600" cy="1143000"/>
          </a:xfrm>
          <a:prstGeom prst="cloudCallout">
            <a:avLst>
              <a:gd name="adj1" fmla="val 25444"/>
              <a:gd name="adj2" fmla="val 151523"/>
            </a:avLst>
          </a:prstGeom>
          <a:solidFill>
            <a:srgbClr val="CC99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rot="10800000"/>
          <a:lstStyle/>
          <a:p>
            <a:pPr algn="ctr"/>
            <a:endParaRPr lang="en-US" altLang="en-US"/>
          </a:p>
        </p:txBody>
      </p:sp>
      <p:sp>
        <p:nvSpPr>
          <p:cNvPr id="10274" name="Text Box 34"/>
          <p:cNvSpPr txBox="1">
            <a:spLocks noChangeArrowheads="1"/>
          </p:cNvSpPr>
          <p:nvPr/>
        </p:nvSpPr>
        <p:spPr bwMode="auto">
          <a:xfrm>
            <a:off x="4267200" y="4784725"/>
            <a:ext cx="2057400" cy="8617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sz="2000" b="1" dirty="0"/>
              <a:t>Queue Discipline</a:t>
            </a:r>
          </a:p>
          <a:p>
            <a:pPr algn="ctr">
              <a:spcBef>
                <a:spcPct val="50000"/>
              </a:spcBef>
            </a:pPr>
            <a:r>
              <a:rPr lang="en-US" altLang="en-US" sz="2000" b="1" dirty="0"/>
              <a:t>(order of service)</a:t>
            </a:r>
          </a:p>
        </p:txBody>
      </p:sp>
      <p:sp>
        <p:nvSpPr>
          <p:cNvPr id="10275" name="Text Box 35"/>
          <p:cNvSpPr txBox="1">
            <a:spLocks noChangeArrowheads="1"/>
          </p:cNvSpPr>
          <p:nvPr/>
        </p:nvSpPr>
        <p:spPr bwMode="auto">
          <a:xfrm>
            <a:off x="7467600" y="2590800"/>
            <a:ext cx="13716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000"/>
              <a:t>Served Jobs</a:t>
            </a:r>
          </a:p>
        </p:txBody>
      </p:sp>
      <p:sp>
        <p:nvSpPr>
          <p:cNvPr id="10276" name="AutoShape 36"/>
          <p:cNvSpPr>
            <a:spLocks noChangeArrowheads="1"/>
          </p:cNvSpPr>
          <p:nvPr/>
        </p:nvSpPr>
        <p:spPr bwMode="auto">
          <a:xfrm rot="10800000">
            <a:off x="6477000" y="5181600"/>
            <a:ext cx="2133600" cy="1143000"/>
          </a:xfrm>
          <a:prstGeom prst="cloudCallout">
            <a:avLst>
              <a:gd name="adj1" fmla="val 45981"/>
              <a:gd name="adj2" fmla="val 141250"/>
            </a:avLst>
          </a:prstGeom>
          <a:solidFill>
            <a:srgbClr val="FF8184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rot="10800000"/>
          <a:lstStyle/>
          <a:p>
            <a:pPr algn="ctr"/>
            <a:endParaRPr lang="en-US" altLang="en-US"/>
          </a:p>
        </p:txBody>
      </p:sp>
      <p:sp>
        <p:nvSpPr>
          <p:cNvPr id="10277" name="Text Box 37"/>
          <p:cNvSpPr txBox="1">
            <a:spLocks noChangeArrowheads="1"/>
          </p:cNvSpPr>
          <p:nvPr/>
        </p:nvSpPr>
        <p:spPr bwMode="auto">
          <a:xfrm>
            <a:off x="6705600" y="5394325"/>
            <a:ext cx="17526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sz="2000" b="1"/>
              <a:t>Service Process</a:t>
            </a:r>
          </a:p>
        </p:txBody>
      </p:sp>
      <p:sp>
        <p:nvSpPr>
          <p:cNvPr id="10278" name="Text Box 38"/>
          <p:cNvSpPr txBox="1">
            <a:spLocks noChangeArrowheads="1"/>
          </p:cNvSpPr>
          <p:nvPr/>
        </p:nvSpPr>
        <p:spPr bwMode="auto">
          <a:xfrm>
            <a:off x="7461250" y="3352800"/>
            <a:ext cx="12954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000"/>
              <a:t>leave the system</a:t>
            </a:r>
          </a:p>
        </p:txBody>
      </p:sp>
    </p:spTree>
    <p:extLst>
      <p:ext uri="{BB962C8B-B14F-4D97-AF65-F5344CB8AC3E}">
        <p14:creationId xmlns:p14="http://schemas.microsoft.com/office/powerpoint/2010/main" val="1432861511"/>
      </p:ext>
    </p:extLst>
  </p:cSld>
  <p:clrMapOvr>
    <a:masterClrMapping/>
  </p:clrMapOvr>
  <p:transition>
    <p:pull dir="rd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FE2756-110B-CB45-B8BE-DECE1A9FE79A}" type="slidenum">
              <a:rPr lang="en-US" altLang="en-US"/>
              <a:pPr/>
              <a:t>9</a:t>
            </a:fld>
            <a:endParaRPr lang="en-US" altLang="en-US"/>
          </a:p>
        </p:txBody>
      </p:sp>
      <p:sp>
        <p:nvSpPr>
          <p:cNvPr id="11279" name="Rectangle 1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1. The Packet Types</a:t>
            </a:r>
          </a:p>
        </p:txBody>
      </p:sp>
      <p:sp>
        <p:nvSpPr>
          <p:cNvPr id="11280" name="Rectangle 16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Population of packets and their size characteristics</a:t>
            </a:r>
          </a:p>
          <a:p>
            <a:r>
              <a:rPr lang="en-US" altLang="en-US" dirty="0"/>
              <a:t>The size can be fixed or varying (random)</a:t>
            </a:r>
          </a:p>
          <a:p>
            <a:pPr lvl="1"/>
            <a:r>
              <a:rPr lang="en-US" altLang="en-US" dirty="0"/>
              <a:t>The latter is most common</a:t>
            </a:r>
          </a:p>
          <a:p>
            <a:r>
              <a:rPr lang="en-US" altLang="en-US" dirty="0"/>
              <a:t>Can be</a:t>
            </a:r>
          </a:p>
          <a:p>
            <a:pPr lvl="1"/>
            <a:r>
              <a:rPr lang="en-US" altLang="en-US" dirty="0"/>
              <a:t>Homogeneous: Only one type of packets (easiest to handle)</a:t>
            </a:r>
          </a:p>
          <a:p>
            <a:pPr lvl="1"/>
            <a:r>
              <a:rPr lang="en-US" altLang="en-US" dirty="0"/>
              <a:t>Heterogeneous: Several different kinds of packets</a:t>
            </a:r>
          </a:p>
        </p:txBody>
      </p:sp>
    </p:spTree>
    <p:extLst>
      <p:ext uri="{BB962C8B-B14F-4D97-AF65-F5344CB8AC3E}">
        <p14:creationId xmlns:p14="http://schemas.microsoft.com/office/powerpoint/2010/main" val="973730555"/>
      </p:ext>
    </p:extLst>
  </p:cSld>
  <p:clrMapOvr>
    <a:masterClrMapping/>
  </p:clrMapOvr>
  <p:transition>
    <p:pull dir="rd"/>
  </p:transition>
</p:sld>
</file>

<file path=ppt/theme/theme1.xml><?xml version="1.0" encoding="utf-8"?>
<a:theme xmlns:a="http://schemas.openxmlformats.org/drawingml/2006/main" name="Tannenbaum">
  <a:themeElements>
    <a:clrScheme name="Verve">
      <a:dk1>
        <a:sysClr val="windowText" lastClr="000000"/>
      </a:dk1>
      <a:lt1>
        <a:sysClr val="window" lastClr="FFFFFF"/>
      </a:lt1>
      <a:dk2>
        <a:srgbClr val="666666"/>
      </a:dk2>
      <a:lt2>
        <a:srgbClr val="D2D2D2"/>
      </a:lt2>
      <a:accent1>
        <a:srgbClr val="FF388C"/>
      </a:accent1>
      <a:accent2>
        <a:srgbClr val="E40059"/>
      </a:accent2>
      <a:accent3>
        <a:srgbClr val="9C007F"/>
      </a:accent3>
      <a:accent4>
        <a:srgbClr val="68007F"/>
      </a:accent4>
      <a:accent5>
        <a:srgbClr val="005BD3"/>
      </a:accent5>
      <a:accent6>
        <a:srgbClr val="00349E"/>
      </a:accent6>
      <a:hlink>
        <a:srgbClr val="17BBFD"/>
      </a:hlink>
      <a:folHlink>
        <a:srgbClr val="FF79C2"/>
      </a:folHlink>
    </a:clrScheme>
    <a:fontScheme name="Tannenbaum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Tannenbaum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annenbaum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annenbaum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annenbaum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annenbaum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annenbaum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annenbaum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Default Design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13662</TotalTime>
  <Words>1547</Words>
  <Application>Microsoft Macintosh PowerPoint</Application>
  <PresentationFormat>On-screen Show (4:3)</PresentationFormat>
  <Paragraphs>324</Paragraphs>
  <Slides>33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33</vt:i4>
      </vt:variant>
    </vt:vector>
  </HeadingPairs>
  <TitlesOfParts>
    <vt:vector size="50" baseType="lpstr">
      <vt:lpstr>Arial</vt:lpstr>
      <vt:lpstr>Arial Hebrew Scholar</vt:lpstr>
      <vt:lpstr>Book Antiqua</vt:lpstr>
      <vt:lpstr>Bookman Old Style</vt:lpstr>
      <vt:lpstr>Calibri</vt:lpstr>
      <vt:lpstr>Calibri Light</vt:lpstr>
      <vt:lpstr>Cambria Math</vt:lpstr>
      <vt:lpstr>Comic Sans MS</vt:lpstr>
      <vt:lpstr>Courier New</vt:lpstr>
      <vt:lpstr>Gill Sans MT</vt:lpstr>
      <vt:lpstr>Helvetica</vt:lpstr>
      <vt:lpstr>Symbol</vt:lpstr>
      <vt:lpstr>Times New Roman</vt:lpstr>
      <vt:lpstr>Verdana</vt:lpstr>
      <vt:lpstr>Wingdings</vt:lpstr>
      <vt:lpstr>Tannenbaum</vt:lpstr>
      <vt:lpstr>Default Design</vt:lpstr>
      <vt:lpstr>ECE158A: Computer Networks</vt:lpstr>
      <vt:lpstr>Packet Switching and Forwarding</vt:lpstr>
      <vt:lpstr>Output Queueing</vt:lpstr>
      <vt:lpstr>Input Queueing</vt:lpstr>
      <vt:lpstr>Virtual Output Queueing</vt:lpstr>
      <vt:lpstr>A Simple Queuing System</vt:lpstr>
      <vt:lpstr>Basic Terminology</vt:lpstr>
      <vt:lpstr>PowerPoint Presentation</vt:lpstr>
      <vt:lpstr>1. The Packet Types</vt:lpstr>
      <vt:lpstr>2. Arrival Process</vt:lpstr>
      <vt:lpstr>3. Service Process</vt:lpstr>
      <vt:lpstr>4. Number of Servers</vt:lpstr>
      <vt:lpstr>PowerPoint Presentation</vt:lpstr>
      <vt:lpstr>5. Queue Discipline</vt:lpstr>
      <vt:lpstr>Discrete Time M/M/1 Queue</vt:lpstr>
      <vt:lpstr>M/M/1 Analysis</vt:lpstr>
      <vt:lpstr>M/M/1 Analysis</vt:lpstr>
      <vt:lpstr>M/M/1 Analysis</vt:lpstr>
      <vt:lpstr>M/G/1 Queue</vt:lpstr>
      <vt:lpstr>M/G/1 Queue</vt:lpstr>
      <vt:lpstr>Back to Virtual Output Queueing</vt:lpstr>
      <vt:lpstr>Scheduling Matrix</vt:lpstr>
      <vt:lpstr>Permutation Matrices</vt:lpstr>
      <vt:lpstr>Permutation Matrices</vt:lpstr>
      <vt:lpstr>Scheduling Matrix</vt:lpstr>
      <vt:lpstr>General Formalism</vt:lpstr>
      <vt:lpstr>Solution Methodologies</vt:lpstr>
      <vt:lpstr>Randomized Scheduling</vt:lpstr>
      <vt:lpstr>Analysis</vt:lpstr>
      <vt:lpstr>Analysis</vt:lpstr>
      <vt:lpstr>Randomized Scheduling</vt:lpstr>
      <vt:lpstr>Stable Scheduling</vt:lpstr>
      <vt:lpstr>Maximal Scheduling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ECE158A: Computer Networks</dc:title>
  <dc:creator>Tara Javidi</dc:creator>
  <cp:lastModifiedBy>Javidi, Tara</cp:lastModifiedBy>
  <cp:revision>59</cp:revision>
  <dcterms:created xsi:type="dcterms:W3CDTF">2016-10-11T15:57:31Z</dcterms:created>
  <dcterms:modified xsi:type="dcterms:W3CDTF">2022-10-19T19:29:16Z</dcterms:modified>
</cp:coreProperties>
</file>